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8"/>
  </p:notesMasterIdLst>
  <p:handoutMasterIdLst>
    <p:handoutMasterId r:id="rId9"/>
  </p:handoutMasterIdLst>
  <p:sldIdLst>
    <p:sldId id="970" r:id="rId2"/>
    <p:sldId id="1307" r:id="rId3"/>
    <p:sldId id="276" r:id="rId4"/>
    <p:sldId id="1308" r:id="rId5"/>
    <p:sldId id="1309" r:id="rId6"/>
    <p:sldId id="131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EFF"/>
    <a:srgbClr val="6F6F6F"/>
    <a:srgbClr val="C9D3FF"/>
    <a:srgbClr val="00DBE1"/>
    <a:srgbClr val="00DDE2"/>
    <a:srgbClr val="3DA46F"/>
    <a:srgbClr val="F4A3A5"/>
    <a:srgbClr val="C2EBC2"/>
    <a:srgbClr val="FFE6CD"/>
    <a:srgbClr val="CF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46" autoAdjust="0"/>
    <p:restoredTop sz="87227" autoAdjust="0"/>
  </p:normalViewPr>
  <p:slideViewPr>
    <p:cSldViewPr snapToGrid="0">
      <p:cViewPr>
        <p:scale>
          <a:sx n="100" d="100"/>
          <a:sy n="100" d="100"/>
        </p:scale>
        <p:origin x="660" y="2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D0B615-EA7A-4467-9D7D-77B8C76302FD}" type="doc">
      <dgm:prSet loTypeId="urn:microsoft.com/office/officeart/2005/8/layout/lProcess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7746AB1B-87D8-4188-B067-E60184E776CA}">
      <dgm:prSet phldrT="[Texte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fr-FR" dirty="0">
              <a:solidFill>
                <a:schemeClr val="bg1">
                  <a:lumMod val="50000"/>
                </a:schemeClr>
              </a:solidFill>
            </a:rPr>
            <a:t>J0</a:t>
          </a:r>
        </a:p>
      </dgm:t>
    </dgm:pt>
    <dgm:pt modelId="{54ECEA08-FA15-4B4C-B62A-B91E69570088}" type="parTrans" cxnId="{ADA2D149-A550-4421-ADD8-3B9BACB34114}">
      <dgm:prSet/>
      <dgm:spPr/>
      <dgm:t>
        <a:bodyPr/>
        <a:lstStyle/>
        <a:p>
          <a:endParaRPr lang="fr-FR"/>
        </a:p>
      </dgm:t>
    </dgm:pt>
    <dgm:pt modelId="{982B8B85-FC94-4C88-8F19-90A935CA4FD5}" type="sibTrans" cxnId="{ADA2D149-A550-4421-ADD8-3B9BACB34114}">
      <dgm:prSet/>
      <dgm:spPr/>
      <dgm:t>
        <a:bodyPr/>
        <a:lstStyle/>
        <a:p>
          <a:endParaRPr lang="fr-FR"/>
        </a:p>
      </dgm:t>
    </dgm:pt>
    <dgm:pt modelId="{542FEC57-331B-4058-990F-6DC744087F2D}">
      <dgm:prSet phldrT="[Texte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fr-FR" sz="1000" b="1" dirty="0" err="1">
              <a:solidFill>
                <a:srgbClr val="6F6F6F"/>
              </a:solidFill>
            </a:rPr>
            <a:t>Get</a:t>
          </a:r>
          <a:r>
            <a:rPr lang="fr-FR" sz="1000" b="1" dirty="0">
              <a:solidFill>
                <a:srgbClr val="6F6F6F"/>
              </a:solidFill>
            </a:rPr>
            <a:t> </a:t>
          </a:r>
          <a:r>
            <a:rPr lang="fr-FR" sz="1000" b="1" dirty="0" err="1">
              <a:solidFill>
                <a:srgbClr val="6F6F6F"/>
              </a:solidFill>
            </a:rPr>
            <a:t>Started</a:t>
          </a:r>
          <a:r>
            <a:rPr lang="fr-FR" sz="1000" b="1" dirty="0">
              <a:solidFill>
                <a:srgbClr val="6F6F6F"/>
              </a:solidFill>
            </a:rPr>
            <a:t> </a:t>
          </a:r>
          <a:r>
            <a:rPr lang="fr-FR" sz="1000" b="1" dirty="0" err="1">
              <a:solidFill>
                <a:srgbClr val="6F6F6F"/>
              </a:solidFill>
            </a:rPr>
            <a:t>with</a:t>
          </a:r>
          <a:r>
            <a:rPr lang="fr-FR" sz="1000" b="1" dirty="0">
              <a:solidFill>
                <a:srgbClr val="6F6F6F"/>
              </a:solidFill>
            </a:rPr>
            <a:t> Galaxy</a:t>
          </a:r>
        </a:p>
        <a:p>
          <a:endParaRPr lang="fr-FR" sz="900" dirty="0">
            <a:solidFill>
              <a:srgbClr val="6F6F6F"/>
            </a:solidFill>
          </a:endParaRPr>
        </a:p>
        <a:p>
          <a:r>
            <a:rPr lang="fr-FR" sz="900" dirty="0">
              <a:solidFill>
                <a:srgbClr val="6F6F6F"/>
              </a:solidFill>
            </a:rPr>
            <a:t>To </a:t>
          </a:r>
          <a:r>
            <a:rPr lang="fr-FR" sz="900" dirty="0" err="1">
              <a:solidFill>
                <a:srgbClr val="6F6F6F"/>
              </a:solidFill>
            </a:rPr>
            <a:t>be</a:t>
          </a:r>
          <a:r>
            <a:rPr lang="fr-FR" sz="900" dirty="0">
              <a:solidFill>
                <a:srgbClr val="6F6F6F"/>
              </a:solidFill>
            </a:rPr>
            <a:t> </a:t>
          </a:r>
          <a:r>
            <a:rPr lang="fr-FR" sz="900" dirty="0" err="1">
              <a:solidFill>
                <a:srgbClr val="6F6F6F"/>
              </a:solidFill>
            </a:rPr>
            <a:t>done</a:t>
          </a:r>
          <a:r>
            <a:rPr lang="fr-FR" sz="900" dirty="0">
              <a:solidFill>
                <a:srgbClr val="6F6F6F"/>
              </a:solidFill>
            </a:rPr>
            <a:t> </a:t>
          </a:r>
          <a:r>
            <a:rPr lang="fr-FR" sz="900" dirty="0" err="1">
              <a:solidFill>
                <a:srgbClr val="6F6F6F"/>
              </a:solidFill>
            </a:rPr>
            <a:t>autonomously</a:t>
          </a:r>
          <a:r>
            <a:rPr lang="fr-FR" sz="900" dirty="0">
              <a:solidFill>
                <a:srgbClr val="6F6F6F"/>
              </a:solidFill>
            </a:rPr>
            <a:t> on </a:t>
          </a:r>
          <a:r>
            <a:rPr lang="fr-FR" sz="900" dirty="0" err="1">
              <a:solidFill>
                <a:srgbClr val="6F6F6F"/>
              </a:solidFill>
            </a:rPr>
            <a:t>galaxy</a:t>
          </a:r>
          <a:r>
            <a:rPr lang="fr-FR" sz="900" dirty="0">
              <a:solidFill>
                <a:srgbClr val="6F6F6F"/>
              </a:solidFill>
            </a:rPr>
            <a:t> platform</a:t>
          </a:r>
        </a:p>
      </dgm:t>
    </dgm:pt>
    <dgm:pt modelId="{16872617-B3DC-4319-8F38-E14BC979FA2E}" type="parTrans" cxnId="{CD5FD01E-2D0F-46FE-A043-292AC6FDDC57}">
      <dgm:prSet/>
      <dgm:spPr/>
      <dgm:t>
        <a:bodyPr/>
        <a:lstStyle/>
        <a:p>
          <a:endParaRPr lang="fr-FR"/>
        </a:p>
      </dgm:t>
    </dgm:pt>
    <dgm:pt modelId="{564856C6-8671-4435-950E-7D0A7A202396}" type="sibTrans" cxnId="{CD5FD01E-2D0F-46FE-A043-292AC6FDDC57}">
      <dgm:prSet/>
      <dgm:spPr/>
      <dgm:t>
        <a:bodyPr/>
        <a:lstStyle/>
        <a:p>
          <a:endParaRPr lang="fr-FR"/>
        </a:p>
      </dgm:t>
    </dgm:pt>
    <dgm:pt modelId="{06919A8A-F65A-474C-BCC7-285CC8F0CAF2}">
      <dgm:prSet phldrT="[Texte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fr-FR" dirty="0">
              <a:solidFill>
                <a:schemeClr val="accent5">
                  <a:lumMod val="20000"/>
                  <a:lumOff val="80000"/>
                </a:schemeClr>
              </a:solidFill>
            </a:rPr>
            <a:t>J1</a:t>
          </a:r>
        </a:p>
      </dgm:t>
    </dgm:pt>
    <dgm:pt modelId="{C01279AA-2D7E-484D-BC5C-B546099E50CF}" type="parTrans" cxnId="{955C21E9-BC6D-4FF7-97C8-EFED7268E34B}">
      <dgm:prSet/>
      <dgm:spPr/>
      <dgm:t>
        <a:bodyPr/>
        <a:lstStyle/>
        <a:p>
          <a:endParaRPr lang="fr-FR"/>
        </a:p>
      </dgm:t>
    </dgm:pt>
    <dgm:pt modelId="{96B810AC-2D4B-49CC-9303-55A15B3AE86D}" type="sibTrans" cxnId="{955C21E9-BC6D-4FF7-97C8-EFED7268E34B}">
      <dgm:prSet/>
      <dgm:spPr/>
      <dgm:t>
        <a:bodyPr/>
        <a:lstStyle/>
        <a:p>
          <a:endParaRPr lang="fr-FR"/>
        </a:p>
      </dgm:t>
    </dgm:pt>
    <dgm:pt modelId="{5266FE1C-A638-4054-8739-E739C1AD85EC}">
      <dgm:prSet phldrT="[Texte]" custT="1"/>
      <dgm:spPr/>
      <dgm:t>
        <a:bodyPr/>
        <a:lstStyle/>
        <a:p>
          <a:pPr marL="0" algn="l">
            <a:spcAft>
              <a:spcPts val="0"/>
            </a:spcAft>
          </a:pPr>
          <a:r>
            <a:rPr lang="fr-FR" sz="1000" b="1" dirty="0" err="1"/>
            <a:t>Metabarcoding</a:t>
          </a:r>
          <a:r>
            <a:rPr lang="fr-FR" sz="1000" b="1" dirty="0"/>
            <a:t> </a:t>
          </a:r>
          <a:r>
            <a:rPr lang="fr-FR" sz="1000" b="1" dirty="0" err="1"/>
            <a:t>overview</a:t>
          </a:r>
          <a:r>
            <a:rPr lang="fr-FR" sz="1000" b="1" dirty="0"/>
            <a:t>: the key concepts</a:t>
          </a:r>
        </a:p>
        <a:p>
          <a:pPr marL="0" algn="ctr">
            <a:spcAft>
              <a:spcPts val="0"/>
            </a:spcAft>
          </a:pPr>
          <a:endParaRPr lang="fr-FR" sz="300" b="1" dirty="0"/>
        </a:p>
      </dgm:t>
    </dgm:pt>
    <dgm:pt modelId="{19AF51D4-5EE7-4FD9-92B1-35ABD293298E}" type="parTrans" cxnId="{1AF14CC3-7B59-461B-B975-47C77786A8A2}">
      <dgm:prSet/>
      <dgm:spPr/>
      <dgm:t>
        <a:bodyPr/>
        <a:lstStyle/>
        <a:p>
          <a:endParaRPr lang="fr-FR"/>
        </a:p>
      </dgm:t>
    </dgm:pt>
    <dgm:pt modelId="{88BFD0A2-144A-4514-B1EA-F2C8ABE3797C}" type="sibTrans" cxnId="{1AF14CC3-7B59-461B-B975-47C77786A8A2}">
      <dgm:prSet/>
      <dgm:spPr/>
      <dgm:t>
        <a:bodyPr/>
        <a:lstStyle/>
        <a:p>
          <a:endParaRPr lang="fr-FR"/>
        </a:p>
      </dgm:t>
    </dgm:pt>
    <dgm:pt modelId="{6D1C8B0C-D658-4AE5-890E-A9C43A1B73AC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>
            <a:buNone/>
          </a:pPr>
          <a:r>
            <a:rPr lang="fr-FR" sz="1000" b="1" dirty="0">
              <a:solidFill>
                <a:schemeClr val="accent2">
                  <a:lumMod val="50000"/>
                </a:schemeClr>
              </a:solidFill>
            </a:rPr>
            <a:t>FROGS </a:t>
          </a:r>
          <a:r>
            <a:rPr lang="fr-FR" sz="1000" b="1" dirty="0" err="1">
              <a:solidFill>
                <a:schemeClr val="accent2">
                  <a:lumMod val="50000"/>
                </a:schemeClr>
              </a:solidFill>
            </a:rPr>
            <a:t>Core</a:t>
          </a:r>
          <a:endParaRPr lang="fr-FR" sz="1000" b="1" dirty="0">
            <a:solidFill>
              <a:schemeClr val="accent2">
                <a:lumMod val="50000"/>
              </a:schemeClr>
            </a:solidFill>
          </a:endParaRPr>
        </a:p>
        <a:p>
          <a:pPr marL="0">
            <a:buNone/>
          </a:pPr>
          <a:endParaRPr lang="fr-FR" sz="200" b="1" dirty="0">
            <a:solidFill>
              <a:schemeClr val="accent2">
                <a:lumMod val="50000"/>
              </a:schemeClr>
            </a:solidFill>
          </a:endParaRPr>
        </a:p>
      </dgm:t>
    </dgm:pt>
    <dgm:pt modelId="{C6F0FBBF-55BA-4082-9119-5CA3B0673591}" type="parTrans" cxnId="{42ED568E-3A74-479F-A6F1-8BD057E12E8E}">
      <dgm:prSet/>
      <dgm:spPr/>
      <dgm:t>
        <a:bodyPr/>
        <a:lstStyle/>
        <a:p>
          <a:endParaRPr lang="fr-FR"/>
        </a:p>
      </dgm:t>
    </dgm:pt>
    <dgm:pt modelId="{7590EBF8-FA6D-4574-AD60-838500491779}" type="sibTrans" cxnId="{42ED568E-3A74-479F-A6F1-8BD057E12E8E}">
      <dgm:prSet/>
      <dgm:spPr/>
      <dgm:t>
        <a:bodyPr/>
        <a:lstStyle/>
        <a:p>
          <a:endParaRPr lang="fr-FR"/>
        </a:p>
      </dgm:t>
    </dgm:pt>
    <dgm:pt modelId="{E5FD25E3-6345-4750-AD82-FE6F698E1DCE}">
      <dgm:prSet phldrT="[Texte]"/>
      <dgm:spPr>
        <a:solidFill>
          <a:schemeClr val="accent2"/>
        </a:solidFill>
      </dgm:spPr>
      <dgm:t>
        <a:bodyPr/>
        <a:lstStyle/>
        <a:p>
          <a:r>
            <a:rPr lang="fr-FR" dirty="0">
              <a:solidFill>
                <a:schemeClr val="accent2">
                  <a:lumMod val="20000"/>
                  <a:lumOff val="80000"/>
                </a:schemeClr>
              </a:solidFill>
            </a:rPr>
            <a:t>J2</a:t>
          </a:r>
        </a:p>
      </dgm:t>
    </dgm:pt>
    <dgm:pt modelId="{832F3893-74BB-4933-91D4-FF3989B97058}" type="parTrans" cxnId="{B877FCF3-4A8B-48E0-933D-84A18D1A9A7D}">
      <dgm:prSet/>
      <dgm:spPr/>
      <dgm:t>
        <a:bodyPr/>
        <a:lstStyle/>
        <a:p>
          <a:endParaRPr lang="fr-FR"/>
        </a:p>
      </dgm:t>
    </dgm:pt>
    <dgm:pt modelId="{B98B6BC0-9C44-4364-A34F-9D679C0A4A2C}" type="sibTrans" cxnId="{B877FCF3-4A8B-48E0-933D-84A18D1A9A7D}">
      <dgm:prSet/>
      <dgm:spPr/>
      <dgm:t>
        <a:bodyPr/>
        <a:lstStyle/>
        <a:p>
          <a:endParaRPr lang="fr-FR"/>
        </a:p>
      </dgm:t>
    </dgm:pt>
    <dgm:pt modelId="{2268B083-20AA-4CA8-A01B-151353AE692B}">
      <dgm:prSet phldrT="[Texte]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marL="0">
            <a:buNone/>
          </a:pPr>
          <a:r>
            <a:rPr lang="fr-FR" sz="1000" b="1" dirty="0">
              <a:solidFill>
                <a:schemeClr val="accent4">
                  <a:lumMod val="50000"/>
                </a:schemeClr>
              </a:solidFill>
            </a:rPr>
            <a:t>FROGS Stat</a:t>
          </a:r>
          <a:endParaRPr lang="fr-FR" sz="1000" dirty="0"/>
        </a:p>
      </dgm:t>
    </dgm:pt>
    <dgm:pt modelId="{2B09120E-AF2B-4F15-BD11-7A1F641BF0C9}" type="parTrans" cxnId="{587E52AC-D998-4DE9-B2C2-1B6CC2786296}">
      <dgm:prSet/>
      <dgm:spPr/>
      <dgm:t>
        <a:bodyPr/>
        <a:lstStyle/>
        <a:p>
          <a:endParaRPr lang="fr-FR"/>
        </a:p>
      </dgm:t>
    </dgm:pt>
    <dgm:pt modelId="{B6EC233B-F48F-4779-AA61-D1ADAE170265}" type="sibTrans" cxnId="{587E52AC-D998-4DE9-B2C2-1B6CC2786296}">
      <dgm:prSet/>
      <dgm:spPr/>
      <dgm:t>
        <a:bodyPr/>
        <a:lstStyle/>
        <a:p>
          <a:endParaRPr lang="fr-FR"/>
        </a:p>
      </dgm:t>
    </dgm:pt>
    <dgm:pt modelId="{A37CBAA8-E52B-48D1-B876-5C2AF31925C5}">
      <dgm:prSet phldrT="[Texte]"/>
      <dgm:spPr>
        <a:solidFill>
          <a:srgbClr val="7030A0"/>
        </a:solidFill>
      </dgm:spPr>
      <dgm:t>
        <a:bodyPr/>
        <a:lstStyle/>
        <a:p>
          <a:r>
            <a:rPr lang="fr-FR" dirty="0">
              <a:solidFill>
                <a:srgbClr val="C9D3FF"/>
              </a:solidFill>
            </a:rPr>
            <a:t>J4</a:t>
          </a:r>
        </a:p>
      </dgm:t>
    </dgm:pt>
    <dgm:pt modelId="{05F4A14F-3D1B-47C5-A0EC-55D10DEE18AE}" type="parTrans" cxnId="{97ACABEA-7A9C-471D-9534-61AA7D1E3AEB}">
      <dgm:prSet/>
      <dgm:spPr/>
      <dgm:t>
        <a:bodyPr/>
        <a:lstStyle/>
        <a:p>
          <a:endParaRPr lang="fr-FR"/>
        </a:p>
      </dgm:t>
    </dgm:pt>
    <dgm:pt modelId="{906F5F10-0267-4011-B0ED-FB1DB86BAAD3}" type="sibTrans" cxnId="{97ACABEA-7A9C-471D-9534-61AA7D1E3AEB}">
      <dgm:prSet/>
      <dgm:spPr/>
      <dgm:t>
        <a:bodyPr/>
        <a:lstStyle/>
        <a:p>
          <a:endParaRPr lang="fr-FR"/>
        </a:p>
      </dgm:t>
    </dgm:pt>
    <dgm:pt modelId="{A877270E-37B6-4A4D-A442-CFE2F00C85BC}">
      <dgm:prSet phldrT="[Texte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dirty="0">
              <a:solidFill>
                <a:schemeClr val="accent4">
                  <a:lumMod val="20000"/>
                  <a:lumOff val="80000"/>
                </a:schemeClr>
              </a:solidFill>
            </a:rPr>
            <a:t>J3</a:t>
          </a:r>
        </a:p>
      </dgm:t>
    </dgm:pt>
    <dgm:pt modelId="{5D879EE4-A9C9-4633-8FE3-8612A3FB49CE}" type="parTrans" cxnId="{7F0FE918-9E51-41D9-A97E-BD49B206D16D}">
      <dgm:prSet/>
      <dgm:spPr/>
      <dgm:t>
        <a:bodyPr/>
        <a:lstStyle/>
        <a:p>
          <a:endParaRPr lang="fr-FR"/>
        </a:p>
      </dgm:t>
    </dgm:pt>
    <dgm:pt modelId="{B47364AE-3DA4-4ACE-9D6E-88B50C0FD4D1}" type="sibTrans" cxnId="{7F0FE918-9E51-41D9-A97E-BD49B206D16D}">
      <dgm:prSet/>
      <dgm:spPr/>
      <dgm:t>
        <a:bodyPr/>
        <a:lstStyle/>
        <a:p>
          <a:endParaRPr lang="fr-FR"/>
        </a:p>
      </dgm:t>
    </dgm:pt>
    <dgm:pt modelId="{DB662E6A-642A-4806-921E-B02A4596FC55}">
      <dgm:prSet phldrT="[Texte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marL="0">
            <a:buNone/>
          </a:pPr>
          <a:r>
            <a:rPr lang="fr-FR" sz="1000" b="1" dirty="0">
              <a:solidFill>
                <a:schemeClr val="accent2">
                  <a:lumMod val="50000"/>
                </a:schemeClr>
              </a:solidFill>
            </a:rPr>
            <a:t>FROGS </a:t>
          </a:r>
          <a:r>
            <a:rPr lang="fr-FR" sz="1000" b="1" dirty="0" err="1">
              <a:solidFill>
                <a:schemeClr val="accent2">
                  <a:lumMod val="50000"/>
                </a:schemeClr>
              </a:solidFill>
            </a:rPr>
            <a:t>Core</a:t>
          </a:r>
          <a:endParaRPr lang="fr-FR" sz="1000" b="1" dirty="0">
            <a:solidFill>
              <a:schemeClr val="accent2">
                <a:lumMod val="50000"/>
              </a:schemeClr>
            </a:solidFill>
          </a:endParaRPr>
        </a:p>
        <a:p>
          <a:pPr marL="0">
            <a:buNone/>
          </a:pPr>
          <a:endParaRPr lang="fr-FR" sz="500" dirty="0">
            <a:solidFill>
              <a:schemeClr val="accent2">
                <a:lumMod val="50000"/>
              </a:schemeClr>
            </a:solidFill>
          </a:endParaRPr>
        </a:p>
      </dgm:t>
    </dgm:pt>
    <dgm:pt modelId="{57211BF9-70AB-4BB5-BBDA-C80DC3E37514}" type="parTrans" cxnId="{708E6C7F-4907-44A5-83B1-067197D626E4}">
      <dgm:prSet/>
      <dgm:spPr/>
      <dgm:t>
        <a:bodyPr/>
        <a:lstStyle/>
        <a:p>
          <a:endParaRPr lang="fr-FR"/>
        </a:p>
      </dgm:t>
    </dgm:pt>
    <dgm:pt modelId="{90CB728F-1D8C-414F-94DB-D43E9349ED64}" type="sibTrans" cxnId="{708E6C7F-4907-44A5-83B1-067197D626E4}">
      <dgm:prSet/>
      <dgm:spPr/>
      <dgm:t>
        <a:bodyPr/>
        <a:lstStyle/>
        <a:p>
          <a:endParaRPr lang="fr-FR"/>
        </a:p>
      </dgm:t>
    </dgm:pt>
    <dgm:pt modelId="{7C13A154-FD96-497B-93AB-5A7CAA466825}">
      <dgm:prSet phldrT="[Texte]" custT="1"/>
      <dgm:spPr>
        <a:solidFill>
          <a:schemeClr val="accent2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marL="0">
            <a:buNone/>
          </a:pPr>
          <a:r>
            <a:rPr lang="fr-FR" sz="1000" b="1" dirty="0">
              <a:solidFill>
                <a:schemeClr val="accent2">
                  <a:lumMod val="50000"/>
                </a:schemeClr>
              </a:solidFill>
            </a:rPr>
            <a:t>FROGS </a:t>
          </a:r>
          <a:r>
            <a:rPr lang="fr-FR" sz="1000" b="1" dirty="0" err="1">
              <a:solidFill>
                <a:schemeClr val="accent2">
                  <a:lumMod val="50000"/>
                </a:schemeClr>
              </a:solidFill>
            </a:rPr>
            <a:t>Core</a:t>
          </a:r>
          <a:endParaRPr lang="fr-FR" sz="1000" b="1" dirty="0">
            <a:solidFill>
              <a:schemeClr val="accent2">
                <a:lumMod val="50000"/>
              </a:schemeClr>
            </a:solidFill>
          </a:endParaRPr>
        </a:p>
        <a:p>
          <a:pPr marL="0">
            <a:buNone/>
          </a:pPr>
          <a:endParaRPr lang="fr-FR" sz="600" dirty="0">
            <a:solidFill>
              <a:schemeClr val="accent2">
                <a:lumMod val="50000"/>
              </a:schemeClr>
            </a:solidFill>
          </a:endParaRPr>
        </a:p>
      </dgm:t>
    </dgm:pt>
    <dgm:pt modelId="{C886AACD-3BD2-46F6-8D94-76E340B7948C}" type="parTrans" cxnId="{C36D8A46-8435-4205-939D-7F4750C9B3F7}">
      <dgm:prSet/>
      <dgm:spPr/>
      <dgm:t>
        <a:bodyPr/>
        <a:lstStyle/>
        <a:p>
          <a:endParaRPr lang="fr-FR"/>
        </a:p>
      </dgm:t>
    </dgm:pt>
    <dgm:pt modelId="{FFAA9F12-88A1-4472-8EBA-BB590C63E87A}" type="sibTrans" cxnId="{C36D8A46-8435-4205-939D-7F4750C9B3F7}">
      <dgm:prSet/>
      <dgm:spPr/>
      <dgm:t>
        <a:bodyPr/>
        <a:lstStyle/>
        <a:p>
          <a:endParaRPr lang="fr-FR"/>
        </a:p>
      </dgm:t>
    </dgm:pt>
    <dgm:pt modelId="{1C8594AA-A2C8-4CDC-8A32-6763B7620C7C}">
      <dgm:prSet phldrT="[Texte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marL="0">
            <a:buNone/>
          </a:pPr>
          <a:r>
            <a:rPr lang="fr-FR" sz="1000" b="1" dirty="0">
              <a:solidFill>
                <a:schemeClr val="accent4">
                  <a:lumMod val="50000"/>
                </a:schemeClr>
              </a:solidFill>
            </a:rPr>
            <a:t>FROGS Stat</a:t>
          </a:r>
        </a:p>
        <a:p>
          <a:pPr marL="0">
            <a:buNone/>
          </a:pPr>
          <a:endParaRPr lang="fr-FR" sz="600" dirty="0">
            <a:solidFill>
              <a:schemeClr val="accent4">
                <a:lumMod val="50000"/>
              </a:schemeClr>
            </a:solidFill>
          </a:endParaRPr>
        </a:p>
      </dgm:t>
    </dgm:pt>
    <dgm:pt modelId="{BB614615-15B0-44BD-8141-20F89C77A40B}" type="parTrans" cxnId="{16115E97-220D-4A91-95B5-EB448E7D90D2}">
      <dgm:prSet/>
      <dgm:spPr/>
      <dgm:t>
        <a:bodyPr/>
        <a:lstStyle/>
        <a:p>
          <a:endParaRPr lang="fr-FR"/>
        </a:p>
      </dgm:t>
    </dgm:pt>
    <dgm:pt modelId="{C54D2101-8DB2-4974-B196-E7AA11BDE9D9}" type="sibTrans" cxnId="{16115E97-220D-4A91-95B5-EB448E7D90D2}">
      <dgm:prSet/>
      <dgm:spPr/>
      <dgm:t>
        <a:bodyPr/>
        <a:lstStyle/>
        <a:p>
          <a:endParaRPr lang="fr-FR"/>
        </a:p>
      </dgm:t>
    </dgm:pt>
    <dgm:pt modelId="{ADF0CC4E-5B33-44C4-8C33-029E56CBB2D6}">
      <dgm:prSet phldrT="[Texte]" custT="1"/>
      <dgm:spPr>
        <a:solidFill>
          <a:srgbClr val="E1FEFF"/>
        </a:solidFill>
      </dgm:spPr>
      <dgm:t>
        <a:bodyPr/>
        <a:lstStyle/>
        <a:p>
          <a:r>
            <a:rPr lang="en-US" sz="1000" b="1" dirty="0">
              <a:solidFill>
                <a:schemeClr val="accent1">
                  <a:lumMod val="75000"/>
                </a:schemeClr>
              </a:solidFill>
            </a:rPr>
            <a:t>A stand-alone application on a set of long read data</a:t>
          </a:r>
        </a:p>
        <a:p>
          <a:endParaRPr lang="fr-FR" sz="600" dirty="0">
            <a:solidFill>
              <a:schemeClr val="accent1">
                <a:lumMod val="75000"/>
              </a:schemeClr>
            </a:solidFill>
          </a:endParaRPr>
        </a:p>
      </dgm:t>
    </dgm:pt>
    <dgm:pt modelId="{DBA3FC28-37B3-440A-B452-3B72FDFC232A}" type="parTrans" cxnId="{89E646C3-757A-4042-84B1-EF90D8FF8DE3}">
      <dgm:prSet/>
      <dgm:spPr/>
      <dgm:t>
        <a:bodyPr/>
        <a:lstStyle/>
        <a:p>
          <a:endParaRPr lang="fr-FR"/>
        </a:p>
      </dgm:t>
    </dgm:pt>
    <dgm:pt modelId="{9C6D3DBC-65DD-42D9-B3CD-355EC93B8D6F}" type="sibTrans" cxnId="{89E646C3-757A-4042-84B1-EF90D8FF8DE3}">
      <dgm:prSet/>
      <dgm:spPr/>
      <dgm:t>
        <a:bodyPr/>
        <a:lstStyle/>
        <a:p>
          <a:endParaRPr lang="fr-FR"/>
        </a:p>
      </dgm:t>
    </dgm:pt>
    <dgm:pt modelId="{71A44BFD-2532-4928-9CC2-495E2BDEC8C3}">
      <dgm:prSet custT="1"/>
      <dgm:spPr/>
      <dgm:t>
        <a:bodyPr/>
        <a:lstStyle/>
        <a:p>
          <a:pPr marL="87313" indent="-87313" algn="l">
            <a:spcAft>
              <a:spcPct val="15000"/>
            </a:spcAft>
          </a:pPr>
          <a:r>
            <a:rPr lang="fr-FR" sz="900" dirty="0" err="1"/>
            <a:t>Barcode</a:t>
          </a:r>
          <a:endParaRPr lang="fr-FR" sz="900" dirty="0"/>
        </a:p>
      </dgm:t>
    </dgm:pt>
    <dgm:pt modelId="{CAA1E1E7-8A69-4C61-8ED4-FBDA6A8B57A4}" type="parTrans" cxnId="{E734A5AA-95C9-4D46-99FE-59F622CD3CAF}">
      <dgm:prSet/>
      <dgm:spPr/>
      <dgm:t>
        <a:bodyPr/>
        <a:lstStyle/>
        <a:p>
          <a:endParaRPr lang="fr-FR"/>
        </a:p>
      </dgm:t>
    </dgm:pt>
    <dgm:pt modelId="{EAB14185-52A6-4311-AF7B-60AC6E568192}" type="sibTrans" cxnId="{E734A5AA-95C9-4D46-99FE-59F622CD3CAF}">
      <dgm:prSet/>
      <dgm:spPr/>
      <dgm:t>
        <a:bodyPr/>
        <a:lstStyle/>
        <a:p>
          <a:endParaRPr lang="fr-FR"/>
        </a:p>
      </dgm:t>
    </dgm:pt>
    <dgm:pt modelId="{048388A9-B7AC-4628-B3A9-A63ECC3FC797}">
      <dgm:prSet custT="1"/>
      <dgm:spPr/>
      <dgm:t>
        <a:bodyPr/>
        <a:lstStyle/>
        <a:p>
          <a:pPr marL="87313" indent="-87313" algn="l">
            <a:spcAft>
              <a:spcPct val="15000"/>
            </a:spcAft>
          </a:pPr>
          <a:r>
            <a:rPr lang="en-US" sz="900" dirty="0"/>
            <a:t>Technical sources of noise and errors </a:t>
          </a:r>
          <a:endParaRPr lang="fr-FR" sz="900" dirty="0"/>
        </a:p>
      </dgm:t>
    </dgm:pt>
    <dgm:pt modelId="{705F2094-4B84-4879-B03E-D7EBB11B4D11}" type="parTrans" cxnId="{9025245B-373E-4B0E-8E30-F1DDB8C3626B}">
      <dgm:prSet/>
      <dgm:spPr/>
      <dgm:t>
        <a:bodyPr/>
        <a:lstStyle/>
        <a:p>
          <a:endParaRPr lang="fr-FR"/>
        </a:p>
      </dgm:t>
    </dgm:pt>
    <dgm:pt modelId="{3710EDEE-95CA-47A9-BE90-F21382B11096}" type="sibTrans" cxnId="{9025245B-373E-4B0E-8E30-F1DDB8C3626B}">
      <dgm:prSet/>
      <dgm:spPr/>
      <dgm:t>
        <a:bodyPr/>
        <a:lstStyle/>
        <a:p>
          <a:endParaRPr lang="fr-FR"/>
        </a:p>
      </dgm:t>
    </dgm:pt>
    <dgm:pt modelId="{777A4780-421E-4288-9834-2117A9C4FCA1}">
      <dgm:prSet custT="1"/>
      <dgm:spPr/>
      <dgm:t>
        <a:bodyPr/>
        <a:lstStyle/>
        <a:p>
          <a:pPr marL="87313" indent="-87313" algn="l">
            <a:spcAft>
              <a:spcPct val="15000"/>
            </a:spcAft>
          </a:pPr>
          <a:r>
            <a:rPr lang="fr-FR" sz="900" dirty="0"/>
            <a:t>Short r</a:t>
          </a:r>
          <a:r>
            <a:rPr lang="en-US" sz="900" dirty="0" err="1">
              <a:effectLst/>
            </a:rPr>
            <a:t>eads</a:t>
          </a:r>
          <a:endParaRPr lang="fr-FR" sz="900" dirty="0"/>
        </a:p>
      </dgm:t>
    </dgm:pt>
    <dgm:pt modelId="{A8AD235C-8A70-499C-8E10-4B3E290BECD4}" type="parTrans" cxnId="{D80EE790-9A4D-448E-8D6D-73771030C66C}">
      <dgm:prSet/>
      <dgm:spPr/>
      <dgm:t>
        <a:bodyPr/>
        <a:lstStyle/>
        <a:p>
          <a:endParaRPr lang="fr-FR"/>
        </a:p>
      </dgm:t>
    </dgm:pt>
    <dgm:pt modelId="{F96A5021-C54E-48A6-BD74-58C0C3E2BC5F}" type="sibTrans" cxnId="{D80EE790-9A4D-448E-8D6D-73771030C66C}">
      <dgm:prSet/>
      <dgm:spPr/>
      <dgm:t>
        <a:bodyPr/>
        <a:lstStyle/>
        <a:p>
          <a:endParaRPr lang="fr-FR"/>
        </a:p>
      </dgm:t>
    </dgm:pt>
    <dgm:pt modelId="{091E4E63-6F1D-406D-8A82-58A8B1DE7A1B}">
      <dgm:prSet custT="1"/>
      <dgm:spPr/>
      <dgm:t>
        <a:bodyPr/>
        <a:lstStyle/>
        <a:p>
          <a:pPr marL="87313" indent="-87313" algn="l">
            <a:spcAft>
              <a:spcPct val="15000"/>
            </a:spcAft>
          </a:pPr>
          <a:r>
            <a:rPr lang="fr-FR" sz="900" dirty="0"/>
            <a:t>Long r</a:t>
          </a:r>
          <a:r>
            <a:rPr lang="en-US" sz="900" dirty="0" err="1">
              <a:effectLst/>
            </a:rPr>
            <a:t>eads</a:t>
          </a:r>
          <a:endParaRPr lang="fr-FR" sz="900" dirty="0"/>
        </a:p>
      </dgm:t>
    </dgm:pt>
    <dgm:pt modelId="{6060C0CC-5A62-49E4-BA49-82D7197BE81E}" type="parTrans" cxnId="{B165D118-DEB6-443C-A034-4BF9FF54905E}">
      <dgm:prSet/>
      <dgm:spPr/>
      <dgm:t>
        <a:bodyPr/>
        <a:lstStyle/>
        <a:p>
          <a:endParaRPr lang="fr-FR"/>
        </a:p>
      </dgm:t>
    </dgm:pt>
    <dgm:pt modelId="{340B32E3-D514-49C0-9950-B814C06337F4}" type="sibTrans" cxnId="{B165D118-DEB6-443C-A034-4BF9FF54905E}">
      <dgm:prSet/>
      <dgm:spPr/>
      <dgm:t>
        <a:bodyPr/>
        <a:lstStyle/>
        <a:p>
          <a:endParaRPr lang="fr-FR"/>
        </a:p>
      </dgm:t>
    </dgm:pt>
    <dgm:pt modelId="{9A2362CA-3FD0-4898-9EB3-C54630A6FB6C}">
      <dgm:prSet custT="1"/>
      <dgm:spPr/>
      <dgm:t>
        <a:bodyPr/>
        <a:lstStyle/>
        <a:p>
          <a:pPr marL="87313" indent="-87313" algn="l">
            <a:spcAft>
              <a:spcPct val="15000"/>
            </a:spcAft>
          </a:pPr>
          <a:r>
            <a:rPr lang="fr-FR" sz="900" dirty="0" err="1"/>
            <a:t>Bioinformatics</a:t>
          </a:r>
          <a:r>
            <a:rPr lang="fr-FR" sz="900" dirty="0"/>
            <a:t> </a:t>
          </a:r>
          <a:r>
            <a:rPr lang="fr-FR" sz="900" dirty="0" err="1"/>
            <a:t>analysis</a:t>
          </a:r>
          <a:endParaRPr lang="fr-FR" sz="900" dirty="0"/>
        </a:p>
      </dgm:t>
    </dgm:pt>
    <dgm:pt modelId="{44760B8C-2BA3-4936-BF71-6D7591C5C15A}" type="parTrans" cxnId="{05869F95-C505-404C-9507-096906E2000F}">
      <dgm:prSet/>
      <dgm:spPr/>
      <dgm:t>
        <a:bodyPr/>
        <a:lstStyle/>
        <a:p>
          <a:endParaRPr lang="fr-FR"/>
        </a:p>
      </dgm:t>
    </dgm:pt>
    <dgm:pt modelId="{A022A0FD-72C3-430D-8FF2-E22BA78453FD}" type="sibTrans" cxnId="{05869F95-C505-404C-9507-096906E2000F}">
      <dgm:prSet/>
      <dgm:spPr/>
      <dgm:t>
        <a:bodyPr/>
        <a:lstStyle/>
        <a:p>
          <a:endParaRPr lang="fr-FR"/>
        </a:p>
      </dgm:t>
    </dgm:pt>
    <dgm:pt modelId="{7EF7EA1C-DF20-4B86-AF71-946FBD71FD85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87313" indent="-87313"/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Presentation</a:t>
          </a:r>
          <a:r>
            <a:rPr lang="fr-FR" sz="900" b="0" dirty="0">
              <a:solidFill>
                <a:schemeClr val="accent2">
                  <a:lumMod val="50000"/>
                </a:schemeClr>
              </a:solidFill>
            </a:rPr>
            <a:t> of the </a:t>
          </a:r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datasets</a:t>
          </a:r>
          <a:endParaRPr lang="fr-FR" sz="900" b="0" dirty="0">
            <a:solidFill>
              <a:schemeClr val="accent2">
                <a:lumMod val="50000"/>
              </a:schemeClr>
            </a:solidFill>
          </a:endParaRPr>
        </a:p>
      </dgm:t>
    </dgm:pt>
    <dgm:pt modelId="{7B8C272C-5539-4BFB-B16A-2B0FC5982629}" type="sibTrans" cxnId="{E2278DF3-9892-423C-8CED-9B06CF4D5A50}">
      <dgm:prSet/>
      <dgm:spPr/>
      <dgm:t>
        <a:bodyPr/>
        <a:lstStyle/>
        <a:p>
          <a:endParaRPr lang="fr-FR"/>
        </a:p>
      </dgm:t>
    </dgm:pt>
    <dgm:pt modelId="{9A4B54ED-4916-483A-BCC7-DD4C790614EA}" type="parTrans" cxnId="{E2278DF3-9892-423C-8CED-9B06CF4D5A50}">
      <dgm:prSet/>
      <dgm:spPr/>
      <dgm:t>
        <a:bodyPr/>
        <a:lstStyle/>
        <a:p>
          <a:endParaRPr lang="fr-FR"/>
        </a:p>
      </dgm:t>
    </dgm:pt>
    <dgm:pt modelId="{58C658B8-DB35-4DCB-881F-7FA4CFE4F32A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87313" indent="-87313"/>
          <a:endParaRPr lang="fr-FR" sz="800" b="0" dirty="0"/>
        </a:p>
      </dgm:t>
    </dgm:pt>
    <dgm:pt modelId="{973B3956-B944-4E1A-80A2-A46A49739F38}" type="parTrans" cxnId="{751E558E-73F7-49B4-93BA-70EDB141D183}">
      <dgm:prSet/>
      <dgm:spPr/>
      <dgm:t>
        <a:bodyPr/>
        <a:lstStyle/>
        <a:p>
          <a:endParaRPr lang="fr-FR"/>
        </a:p>
      </dgm:t>
    </dgm:pt>
    <dgm:pt modelId="{C2AFD640-0D7F-4424-A49B-0526E91D0481}" type="sibTrans" cxnId="{751E558E-73F7-49B4-93BA-70EDB141D183}">
      <dgm:prSet/>
      <dgm:spPr/>
      <dgm:t>
        <a:bodyPr/>
        <a:lstStyle/>
        <a:p>
          <a:endParaRPr lang="fr-FR"/>
        </a:p>
      </dgm:t>
    </dgm:pt>
    <dgm:pt modelId="{272E58F2-5C24-461A-981A-25706C733351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87313" indent="-87313"/>
          <a:r>
            <a:rPr lang="fr-FR" sz="900" b="0" dirty="0">
              <a:solidFill>
                <a:schemeClr val="accent2">
                  <a:lumMod val="50000"/>
                </a:schemeClr>
              </a:solidFill>
            </a:rPr>
            <a:t>16S short-</a:t>
          </a:r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read</a:t>
          </a:r>
          <a:r>
            <a:rPr lang="fr-FR" sz="900" b="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processing</a:t>
          </a:r>
          <a:endParaRPr lang="fr-FR" sz="900" b="0" dirty="0">
            <a:solidFill>
              <a:schemeClr val="accent2">
                <a:lumMod val="50000"/>
              </a:schemeClr>
            </a:solidFill>
          </a:endParaRPr>
        </a:p>
      </dgm:t>
    </dgm:pt>
    <dgm:pt modelId="{C67EFE8F-03E9-45EF-87CB-1765CC7DB274}" type="parTrans" cxnId="{C3E58C51-44CF-4311-966F-9BC42C8DD33F}">
      <dgm:prSet/>
      <dgm:spPr/>
      <dgm:t>
        <a:bodyPr/>
        <a:lstStyle/>
        <a:p>
          <a:endParaRPr lang="fr-FR"/>
        </a:p>
      </dgm:t>
    </dgm:pt>
    <dgm:pt modelId="{0BAD8DA3-A0B6-457E-82DE-D120D558BC76}" type="sibTrans" cxnId="{C3E58C51-44CF-4311-966F-9BC42C8DD33F}">
      <dgm:prSet/>
      <dgm:spPr/>
      <dgm:t>
        <a:bodyPr/>
        <a:lstStyle/>
        <a:p>
          <a:endParaRPr lang="fr-FR"/>
        </a:p>
      </dgm:t>
    </dgm:pt>
    <dgm:pt modelId="{492BDD55-6A20-4222-A3D6-3C7268CFBE0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87313" indent="-87313"/>
          <a:r>
            <a:rPr lang="fr-FR" sz="900" b="0" dirty="0">
              <a:solidFill>
                <a:schemeClr val="accent2">
                  <a:lumMod val="50000"/>
                </a:schemeClr>
              </a:solidFill>
            </a:rPr>
            <a:t>Data </a:t>
          </a:r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analysis</a:t>
          </a:r>
          <a:endParaRPr lang="fr-FR" sz="900" b="0" dirty="0">
            <a:solidFill>
              <a:schemeClr val="accent2">
                <a:lumMod val="50000"/>
              </a:schemeClr>
            </a:solidFill>
          </a:endParaRPr>
        </a:p>
      </dgm:t>
    </dgm:pt>
    <dgm:pt modelId="{29D69A7B-F192-4084-B2C0-08FFA288315F}" type="parTrans" cxnId="{88AC52C5-4915-4376-8828-4DDCCBFC3983}">
      <dgm:prSet/>
      <dgm:spPr/>
      <dgm:t>
        <a:bodyPr/>
        <a:lstStyle/>
        <a:p>
          <a:endParaRPr lang="fr-FR"/>
        </a:p>
      </dgm:t>
    </dgm:pt>
    <dgm:pt modelId="{80BD9D60-43C3-4023-B3C5-0498984730FA}" type="sibTrans" cxnId="{88AC52C5-4915-4376-8828-4DDCCBFC3983}">
      <dgm:prSet/>
      <dgm:spPr/>
      <dgm:t>
        <a:bodyPr/>
        <a:lstStyle/>
        <a:p>
          <a:endParaRPr lang="fr-FR"/>
        </a:p>
      </dgm:t>
    </dgm:pt>
    <dgm:pt modelId="{4E0CE9BF-CA9A-4E94-825F-8D3A09E3B757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87313" indent="-87313"/>
          <a:r>
            <a:rPr lang="fr-FR" sz="900" b="0" dirty="0">
              <a:solidFill>
                <a:schemeClr val="accent2">
                  <a:lumMod val="50000"/>
                </a:schemeClr>
              </a:solidFill>
            </a:rPr>
            <a:t>ASV (</a:t>
          </a:r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Swarm</a:t>
          </a:r>
          <a:r>
            <a:rPr lang="fr-FR" sz="900" b="0" dirty="0">
              <a:solidFill>
                <a:schemeClr val="accent2">
                  <a:lumMod val="50000"/>
                </a:schemeClr>
              </a:solidFill>
            </a:rPr>
            <a:t>/DADA2)</a:t>
          </a:r>
        </a:p>
      </dgm:t>
    </dgm:pt>
    <dgm:pt modelId="{5AEC695B-1739-442E-B720-8B212C794D6D}" type="parTrans" cxnId="{392EF126-47C0-4E8B-8D73-86C626F9F18A}">
      <dgm:prSet/>
      <dgm:spPr/>
      <dgm:t>
        <a:bodyPr/>
        <a:lstStyle/>
        <a:p>
          <a:endParaRPr lang="fr-FR"/>
        </a:p>
      </dgm:t>
    </dgm:pt>
    <dgm:pt modelId="{0C4CB42A-66E1-4146-8534-D0B2461B5F5B}" type="sibTrans" cxnId="{392EF126-47C0-4E8B-8D73-86C626F9F18A}">
      <dgm:prSet/>
      <dgm:spPr/>
      <dgm:t>
        <a:bodyPr/>
        <a:lstStyle/>
        <a:p>
          <a:endParaRPr lang="fr-FR"/>
        </a:p>
      </dgm:t>
    </dgm:pt>
    <dgm:pt modelId="{49B44D4F-5A8B-4172-A92D-B911B991C617}">
      <dgm:prSet custT="1"/>
      <dgm:spPr>
        <a:solidFill>
          <a:schemeClr val="accent2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marL="92075" indent="-92075"/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Remove</a:t>
          </a:r>
          <a:r>
            <a:rPr lang="fr-FR" sz="900" b="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chimera</a:t>
          </a:r>
          <a:endParaRPr lang="fr-FR" sz="900" b="0" dirty="0">
            <a:solidFill>
              <a:schemeClr val="accent2">
                <a:lumMod val="50000"/>
              </a:schemeClr>
            </a:solidFill>
          </a:endParaRPr>
        </a:p>
      </dgm:t>
    </dgm:pt>
    <dgm:pt modelId="{B677306F-C987-4E97-92C4-65EB234C70B1}" type="sibTrans" cxnId="{CA22247C-3C0B-414A-A12E-F3531293384E}">
      <dgm:prSet/>
      <dgm:spPr/>
      <dgm:t>
        <a:bodyPr/>
        <a:lstStyle/>
        <a:p>
          <a:endParaRPr lang="fr-FR"/>
        </a:p>
      </dgm:t>
    </dgm:pt>
    <dgm:pt modelId="{E35ABDBB-C630-4457-86B6-AB4401299220}" type="parTrans" cxnId="{CA22247C-3C0B-414A-A12E-F3531293384E}">
      <dgm:prSet/>
      <dgm:spPr/>
      <dgm:t>
        <a:bodyPr/>
        <a:lstStyle/>
        <a:p>
          <a:endParaRPr lang="fr-FR"/>
        </a:p>
      </dgm:t>
    </dgm:pt>
    <dgm:pt modelId="{831EFBB4-8CE1-4E0B-AC4E-7B73C6B34E40}">
      <dgm:prSet custT="1"/>
      <dgm:spPr>
        <a:solidFill>
          <a:schemeClr val="accent2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marL="92075" indent="-92075"/>
          <a:r>
            <a:rPr lang="fr-FR" sz="900" b="0" dirty="0">
              <a:solidFill>
                <a:schemeClr val="accent2">
                  <a:lumMod val="50000"/>
                </a:schemeClr>
              </a:solidFill>
            </a:rPr>
            <a:t>ASV </a:t>
          </a:r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filters</a:t>
          </a:r>
          <a:endParaRPr lang="fr-FR" sz="900" b="0" dirty="0">
            <a:solidFill>
              <a:schemeClr val="accent2">
                <a:lumMod val="50000"/>
              </a:schemeClr>
            </a:solidFill>
          </a:endParaRPr>
        </a:p>
      </dgm:t>
    </dgm:pt>
    <dgm:pt modelId="{E4F21F4E-5E78-42BE-A48C-455D58570535}" type="parTrans" cxnId="{29248409-EFC4-4083-BCF6-E1FAF7A402AB}">
      <dgm:prSet/>
      <dgm:spPr/>
      <dgm:t>
        <a:bodyPr/>
        <a:lstStyle/>
        <a:p>
          <a:endParaRPr lang="fr-FR"/>
        </a:p>
      </dgm:t>
    </dgm:pt>
    <dgm:pt modelId="{E16F5DEB-C18E-4012-AEFE-954065DF367B}" type="sibTrans" cxnId="{29248409-EFC4-4083-BCF6-E1FAF7A402AB}">
      <dgm:prSet/>
      <dgm:spPr/>
      <dgm:t>
        <a:bodyPr/>
        <a:lstStyle/>
        <a:p>
          <a:endParaRPr lang="fr-FR"/>
        </a:p>
      </dgm:t>
    </dgm:pt>
    <dgm:pt modelId="{4E911D8D-C577-4F6C-8B01-94454E7BF42D}">
      <dgm:prSet custT="1"/>
      <dgm:spPr>
        <a:solidFill>
          <a:schemeClr val="accent2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marL="92075" indent="-92075"/>
          <a:r>
            <a:rPr lang="fr-FR" sz="900" b="0" dirty="0">
              <a:solidFill>
                <a:schemeClr val="accent2">
                  <a:lumMod val="50000"/>
                </a:schemeClr>
              </a:solidFill>
            </a:rPr>
            <a:t>ITSX</a:t>
          </a:r>
        </a:p>
      </dgm:t>
    </dgm:pt>
    <dgm:pt modelId="{2157EC22-14AF-46C7-B211-FA147D351D2B}" type="parTrans" cxnId="{DBD2BD94-A06B-4FBA-BEBA-596E5A83137F}">
      <dgm:prSet/>
      <dgm:spPr/>
      <dgm:t>
        <a:bodyPr/>
        <a:lstStyle/>
        <a:p>
          <a:endParaRPr lang="fr-FR"/>
        </a:p>
      </dgm:t>
    </dgm:pt>
    <dgm:pt modelId="{5DA46F25-65FE-4CB4-9C61-B6C30532A39F}" type="sibTrans" cxnId="{DBD2BD94-A06B-4FBA-BEBA-596E5A83137F}">
      <dgm:prSet/>
      <dgm:spPr/>
      <dgm:t>
        <a:bodyPr/>
        <a:lstStyle/>
        <a:p>
          <a:endParaRPr lang="fr-FR"/>
        </a:p>
      </dgm:t>
    </dgm:pt>
    <dgm:pt modelId="{7F10541A-5E16-4D17-AEFD-DC2DDAB01B5A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marL="92075" indent="-92075"/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Taxonomic</a:t>
          </a:r>
          <a:r>
            <a:rPr lang="fr-FR" sz="900" b="0" dirty="0">
              <a:solidFill>
                <a:schemeClr val="accent2">
                  <a:lumMod val="50000"/>
                </a:schemeClr>
              </a:solidFill>
            </a:rPr>
            <a:t> affiliation</a:t>
          </a:r>
        </a:p>
      </dgm:t>
    </dgm:pt>
    <dgm:pt modelId="{FBC54849-0034-4EEB-AB99-5EFA6C6D2C82}" type="parTrans" cxnId="{596EB6C3-5BC2-48BC-8281-05CEA099ECBE}">
      <dgm:prSet/>
      <dgm:spPr/>
      <dgm:t>
        <a:bodyPr/>
        <a:lstStyle/>
        <a:p>
          <a:endParaRPr lang="fr-FR"/>
        </a:p>
      </dgm:t>
    </dgm:pt>
    <dgm:pt modelId="{D97BC173-D79A-435C-AAFF-F3FA7DB73CAE}" type="sibTrans" cxnId="{596EB6C3-5BC2-48BC-8281-05CEA099ECBE}">
      <dgm:prSet/>
      <dgm:spPr/>
      <dgm:t>
        <a:bodyPr/>
        <a:lstStyle/>
        <a:p>
          <a:endParaRPr lang="fr-FR"/>
        </a:p>
      </dgm:t>
    </dgm:pt>
    <dgm:pt modelId="{1AF4586E-8600-48FD-8BDE-5B8019573722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marL="92075" indent="-92075"/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Phylogenetic</a:t>
          </a:r>
          <a:r>
            <a:rPr lang="fr-FR" sz="900" b="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tree</a:t>
          </a:r>
          <a:r>
            <a:rPr lang="fr-FR" sz="900" b="0" dirty="0">
              <a:solidFill>
                <a:schemeClr val="accent2">
                  <a:lumMod val="50000"/>
                </a:schemeClr>
              </a:solidFill>
            </a:rPr>
            <a:t> building</a:t>
          </a:r>
        </a:p>
      </dgm:t>
    </dgm:pt>
    <dgm:pt modelId="{9EC5A8C6-7147-4663-8E8C-3ABA904CC779}" type="parTrans" cxnId="{7B14090C-3EA3-4C7C-B5C5-0CCCD0356DB4}">
      <dgm:prSet/>
      <dgm:spPr/>
      <dgm:t>
        <a:bodyPr/>
        <a:lstStyle/>
        <a:p>
          <a:endParaRPr lang="fr-FR"/>
        </a:p>
      </dgm:t>
    </dgm:pt>
    <dgm:pt modelId="{8D20D492-CD49-4619-9B0F-2EC3C2CF4731}" type="sibTrans" cxnId="{7B14090C-3EA3-4C7C-B5C5-0CCCD0356DB4}">
      <dgm:prSet/>
      <dgm:spPr/>
      <dgm:t>
        <a:bodyPr/>
        <a:lstStyle/>
        <a:p>
          <a:endParaRPr lang="fr-FR"/>
        </a:p>
      </dgm:t>
    </dgm:pt>
    <dgm:pt modelId="{D0BE4E70-BA00-40F5-B90F-7114282C6F42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marL="92075" indent="-92075"/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Companion</a:t>
          </a:r>
          <a:r>
            <a:rPr lang="fr-FR" sz="900" b="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900" b="0" dirty="0" err="1">
              <a:solidFill>
                <a:schemeClr val="accent2">
                  <a:lumMod val="50000"/>
                </a:schemeClr>
              </a:solidFill>
            </a:rPr>
            <a:t>tools</a:t>
          </a:r>
          <a:endParaRPr lang="fr-FR" sz="900" b="0" dirty="0">
            <a:solidFill>
              <a:schemeClr val="accent2">
                <a:lumMod val="50000"/>
              </a:schemeClr>
            </a:solidFill>
          </a:endParaRPr>
        </a:p>
      </dgm:t>
    </dgm:pt>
    <dgm:pt modelId="{19DC182D-9358-466F-9BAE-A312750157A7}" type="parTrans" cxnId="{AD174FAF-A22C-491C-B111-2ECBAE55A64C}">
      <dgm:prSet/>
      <dgm:spPr/>
      <dgm:t>
        <a:bodyPr/>
        <a:lstStyle/>
        <a:p>
          <a:endParaRPr lang="fr-FR"/>
        </a:p>
      </dgm:t>
    </dgm:pt>
    <dgm:pt modelId="{476A971C-70DB-4AF2-9B52-A6D29BCA2CAF}" type="sibTrans" cxnId="{AD174FAF-A22C-491C-B111-2ECBAE55A64C}">
      <dgm:prSet/>
      <dgm:spPr/>
      <dgm:t>
        <a:bodyPr/>
        <a:lstStyle/>
        <a:p>
          <a:endParaRPr lang="fr-FR"/>
        </a:p>
      </dgm:t>
    </dgm:pt>
    <dgm:pt modelId="{50A47CC3-A8C6-4BE6-AA18-BB35A65C724A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marL="92075" indent="-92075"/>
          <a:r>
            <a:rPr lang="fr-FR" sz="900" b="0" dirty="0">
              <a:solidFill>
                <a:schemeClr val="accent4">
                  <a:lumMod val="50000"/>
                </a:schemeClr>
              </a:solidFill>
            </a:rPr>
            <a:t>Import data</a:t>
          </a:r>
        </a:p>
      </dgm:t>
    </dgm:pt>
    <dgm:pt modelId="{81F8FE8C-E45E-4CB3-AF56-63AEFB60505C}" type="parTrans" cxnId="{614B293A-9966-424F-8723-0B164774DAF9}">
      <dgm:prSet/>
      <dgm:spPr/>
      <dgm:t>
        <a:bodyPr/>
        <a:lstStyle/>
        <a:p>
          <a:endParaRPr lang="fr-FR"/>
        </a:p>
      </dgm:t>
    </dgm:pt>
    <dgm:pt modelId="{EB2E9DA1-8C0C-4FAA-8412-9A73E4729C6F}" type="sibTrans" cxnId="{614B293A-9966-424F-8723-0B164774DAF9}">
      <dgm:prSet/>
      <dgm:spPr/>
      <dgm:t>
        <a:bodyPr/>
        <a:lstStyle/>
        <a:p>
          <a:endParaRPr lang="fr-FR"/>
        </a:p>
      </dgm:t>
    </dgm:pt>
    <dgm:pt modelId="{B1643E80-30DA-42BD-8A2A-74F5BB5AD54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marL="92075" indent="-92075"/>
          <a:r>
            <a:rPr lang="fr-FR" sz="900" b="0" dirty="0">
              <a:solidFill>
                <a:schemeClr val="accent4">
                  <a:lumMod val="50000"/>
                </a:schemeClr>
              </a:solidFill>
            </a:rPr>
            <a:t>Alpha </a:t>
          </a:r>
          <a:r>
            <a:rPr lang="fr-FR" sz="900" b="0" dirty="0" err="1">
              <a:solidFill>
                <a:schemeClr val="accent4">
                  <a:lumMod val="50000"/>
                </a:schemeClr>
              </a:solidFill>
            </a:rPr>
            <a:t>diversity</a:t>
          </a:r>
          <a:endParaRPr lang="fr-FR" sz="900" b="0" dirty="0">
            <a:solidFill>
              <a:schemeClr val="accent4">
                <a:lumMod val="50000"/>
              </a:schemeClr>
            </a:solidFill>
          </a:endParaRPr>
        </a:p>
      </dgm:t>
    </dgm:pt>
    <dgm:pt modelId="{D8ABC170-2978-4720-B328-E34270931AD6}" type="parTrans" cxnId="{96B356DF-45B8-4838-B528-452DBE8B6542}">
      <dgm:prSet/>
      <dgm:spPr/>
      <dgm:t>
        <a:bodyPr/>
        <a:lstStyle/>
        <a:p>
          <a:endParaRPr lang="fr-FR"/>
        </a:p>
      </dgm:t>
    </dgm:pt>
    <dgm:pt modelId="{86B023D0-E5F6-4213-B0F9-C23565C9F56A}" type="sibTrans" cxnId="{96B356DF-45B8-4838-B528-452DBE8B6542}">
      <dgm:prSet/>
      <dgm:spPr/>
      <dgm:t>
        <a:bodyPr/>
        <a:lstStyle/>
        <a:p>
          <a:endParaRPr lang="fr-FR"/>
        </a:p>
      </dgm:t>
    </dgm:pt>
    <dgm:pt modelId="{6959F4E3-1C5A-42B1-BE54-764C3DC08C0C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marL="92075" indent="-92075"/>
          <a:r>
            <a:rPr lang="fr-FR" sz="900" b="0" dirty="0">
              <a:solidFill>
                <a:schemeClr val="accent4">
                  <a:lumMod val="50000"/>
                </a:schemeClr>
              </a:solidFill>
            </a:rPr>
            <a:t>Beta </a:t>
          </a:r>
          <a:r>
            <a:rPr lang="fr-FR" sz="900" b="0" dirty="0" err="1">
              <a:solidFill>
                <a:schemeClr val="accent4">
                  <a:lumMod val="50000"/>
                </a:schemeClr>
              </a:solidFill>
            </a:rPr>
            <a:t>diversity</a:t>
          </a:r>
          <a:endParaRPr lang="fr-FR" sz="800" b="0" dirty="0">
            <a:solidFill>
              <a:schemeClr val="accent4">
                <a:lumMod val="50000"/>
              </a:schemeClr>
            </a:solidFill>
          </a:endParaRPr>
        </a:p>
      </dgm:t>
    </dgm:pt>
    <dgm:pt modelId="{A5BC718D-7E8B-4FE4-93A5-071D114D90C2}" type="parTrans" cxnId="{CB928264-21AB-45CE-B0D4-9033957B775A}">
      <dgm:prSet/>
      <dgm:spPr/>
      <dgm:t>
        <a:bodyPr/>
        <a:lstStyle/>
        <a:p>
          <a:endParaRPr lang="fr-FR"/>
        </a:p>
      </dgm:t>
    </dgm:pt>
    <dgm:pt modelId="{2756DE7B-4BC8-463E-B571-8A8524AFEE3C}" type="sibTrans" cxnId="{CB928264-21AB-45CE-B0D4-9033957B775A}">
      <dgm:prSet/>
      <dgm:spPr/>
      <dgm:t>
        <a:bodyPr/>
        <a:lstStyle/>
        <a:p>
          <a:endParaRPr lang="fr-FR"/>
        </a:p>
      </dgm:t>
    </dgm:pt>
    <dgm:pt modelId="{0B37C6B3-A775-42BC-B79D-D40B61EB5153}">
      <dgm:prSet custT="1"/>
      <dgm:spPr>
        <a:solidFill>
          <a:srgbClr val="E1FEFF"/>
        </a:solidFill>
      </dgm:spPr>
      <dgm:t>
        <a:bodyPr/>
        <a:lstStyle/>
        <a:p>
          <a:r>
            <a:rPr lang="fr-FR" sz="8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fr-FR" sz="900" b="0" dirty="0" err="1">
              <a:solidFill>
                <a:schemeClr val="accent1">
                  <a:lumMod val="75000"/>
                </a:schemeClr>
              </a:solidFill>
            </a:rPr>
            <a:t>presentation</a:t>
          </a:r>
          <a:r>
            <a:rPr lang="fr-FR" sz="900" b="0" dirty="0">
              <a:solidFill>
                <a:schemeClr val="accent1">
                  <a:lumMod val="75000"/>
                </a:schemeClr>
              </a:solidFill>
            </a:rPr>
            <a:t> of the </a:t>
          </a:r>
          <a:r>
            <a:rPr lang="fr-FR" sz="900" b="0" dirty="0" err="1">
              <a:solidFill>
                <a:schemeClr val="accent1">
                  <a:lumMod val="75000"/>
                </a:schemeClr>
              </a:solidFill>
            </a:rPr>
            <a:t>datasets</a:t>
          </a:r>
          <a:endParaRPr lang="fr-FR" sz="900" dirty="0">
            <a:solidFill>
              <a:schemeClr val="accent1">
                <a:lumMod val="75000"/>
              </a:schemeClr>
            </a:solidFill>
          </a:endParaRPr>
        </a:p>
      </dgm:t>
    </dgm:pt>
    <dgm:pt modelId="{FB758065-B9FA-4907-B6FA-42218084765F}" type="parTrans" cxnId="{8227687F-CAF1-4D11-ACB3-9086C58D0ED5}">
      <dgm:prSet/>
      <dgm:spPr/>
      <dgm:t>
        <a:bodyPr/>
        <a:lstStyle/>
        <a:p>
          <a:endParaRPr lang="fr-FR"/>
        </a:p>
      </dgm:t>
    </dgm:pt>
    <dgm:pt modelId="{24B65057-46C9-40E7-BCEB-E8F1B619CC57}" type="sibTrans" cxnId="{8227687F-CAF1-4D11-ACB3-9086C58D0ED5}">
      <dgm:prSet/>
      <dgm:spPr/>
      <dgm:t>
        <a:bodyPr/>
        <a:lstStyle/>
        <a:p>
          <a:endParaRPr lang="fr-FR"/>
        </a:p>
      </dgm:t>
    </dgm:pt>
    <dgm:pt modelId="{0733C1E5-92AC-4BF3-A7EF-53FF5D17E54B}">
      <dgm:prSet custT="1"/>
      <dgm:spPr>
        <a:solidFill>
          <a:srgbClr val="E1FEFF"/>
        </a:solidFill>
      </dgm:spPr>
      <dgm:t>
        <a:bodyPr/>
        <a:lstStyle/>
        <a:p>
          <a:r>
            <a:rPr lang="fr-FR" sz="9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fr-FR" sz="900" dirty="0" err="1">
              <a:solidFill>
                <a:schemeClr val="accent1">
                  <a:lumMod val="75000"/>
                </a:schemeClr>
              </a:solidFill>
            </a:rPr>
            <a:t>read</a:t>
          </a:r>
          <a:r>
            <a:rPr lang="fr-FR" sz="9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fr-FR" sz="900" dirty="0" err="1">
              <a:solidFill>
                <a:schemeClr val="accent1">
                  <a:lumMod val="75000"/>
                </a:schemeClr>
              </a:solidFill>
            </a:rPr>
            <a:t>processing</a:t>
          </a:r>
          <a:endParaRPr lang="fr-FR" sz="900" dirty="0">
            <a:solidFill>
              <a:schemeClr val="accent1">
                <a:lumMod val="75000"/>
              </a:schemeClr>
            </a:solidFill>
          </a:endParaRPr>
        </a:p>
      </dgm:t>
    </dgm:pt>
    <dgm:pt modelId="{EAB9AEBF-F31C-4F25-AA02-CD8449C1C130}" type="parTrans" cxnId="{D23B53C6-3E1B-400A-8989-950ADF28194D}">
      <dgm:prSet/>
      <dgm:spPr/>
      <dgm:t>
        <a:bodyPr/>
        <a:lstStyle/>
        <a:p>
          <a:endParaRPr lang="fr-FR"/>
        </a:p>
      </dgm:t>
    </dgm:pt>
    <dgm:pt modelId="{9E9DA3B1-78FD-44EE-A06E-820069826B47}" type="sibTrans" cxnId="{D23B53C6-3E1B-400A-8989-950ADF28194D}">
      <dgm:prSet/>
      <dgm:spPr/>
      <dgm:t>
        <a:bodyPr/>
        <a:lstStyle/>
        <a:p>
          <a:endParaRPr lang="fr-FR"/>
        </a:p>
      </dgm:t>
    </dgm:pt>
    <dgm:pt modelId="{7BB44314-4E31-41EA-803B-884C1BEF6C76}">
      <dgm:prSet custT="1"/>
      <dgm:spPr>
        <a:solidFill>
          <a:srgbClr val="E1FEFF"/>
        </a:solidFill>
        <a:ln>
          <a:noFill/>
        </a:ln>
      </dgm:spPr>
      <dgm:t>
        <a:bodyPr/>
        <a:lstStyle/>
        <a:p>
          <a:pPr marL="92075" indent="-92075"/>
          <a:r>
            <a:rPr lang="fr-FR" sz="1000" b="1" dirty="0" err="1">
              <a:solidFill>
                <a:schemeClr val="accent1">
                  <a:lumMod val="75000"/>
                </a:schemeClr>
              </a:solidFill>
            </a:rPr>
            <a:t>Practical</a:t>
          </a:r>
          <a:r>
            <a:rPr lang="fr-FR" sz="1000" b="1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fr-FR" sz="1000" b="1" dirty="0" err="1">
              <a:solidFill>
                <a:schemeClr val="accent1">
                  <a:lumMod val="75000"/>
                </a:schemeClr>
              </a:solidFill>
            </a:rPr>
            <a:t>work</a:t>
          </a:r>
          <a:endParaRPr lang="fr-FR" sz="1000" b="1" dirty="0">
            <a:solidFill>
              <a:schemeClr val="accent1">
                <a:lumMod val="75000"/>
              </a:schemeClr>
            </a:solidFill>
          </a:endParaRPr>
        </a:p>
      </dgm:t>
    </dgm:pt>
    <dgm:pt modelId="{3C185630-1027-450F-AFEF-A91820023AFA}" type="parTrans" cxnId="{A3397DCF-B4CF-414A-BAFF-BCDB8E44D1D3}">
      <dgm:prSet/>
      <dgm:spPr/>
      <dgm:t>
        <a:bodyPr/>
        <a:lstStyle/>
        <a:p>
          <a:endParaRPr lang="fr-FR"/>
        </a:p>
      </dgm:t>
    </dgm:pt>
    <dgm:pt modelId="{65531477-BD7B-4276-8204-B7C0A72FE228}" type="sibTrans" cxnId="{A3397DCF-B4CF-414A-BAFF-BCDB8E44D1D3}">
      <dgm:prSet/>
      <dgm:spPr/>
      <dgm:t>
        <a:bodyPr/>
        <a:lstStyle/>
        <a:p>
          <a:endParaRPr lang="fr-FR"/>
        </a:p>
      </dgm:t>
    </dgm:pt>
    <dgm:pt modelId="{F19CBF41-F17A-4296-8568-9C5F2D33E159}">
      <dgm:prSet phldrT="[Texte]" custT="1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marL="0">
            <a:buNone/>
          </a:pPr>
          <a:r>
            <a:rPr lang="fr-FR" sz="900" b="0" dirty="0" err="1">
              <a:solidFill>
                <a:schemeClr val="accent4">
                  <a:lumMod val="50000"/>
                </a:schemeClr>
              </a:solidFill>
            </a:rPr>
            <a:t>DesSeq</a:t>
          </a:r>
          <a:r>
            <a:rPr lang="fr-FR" sz="900" b="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fr-FR" sz="900" b="0" dirty="0" err="1">
              <a:solidFill>
                <a:schemeClr val="accent4">
                  <a:lumMod val="50000"/>
                </a:schemeClr>
              </a:solidFill>
            </a:rPr>
            <a:t>analysis</a:t>
          </a:r>
          <a:endParaRPr lang="fr-FR" sz="900" dirty="0"/>
        </a:p>
      </dgm:t>
    </dgm:pt>
    <dgm:pt modelId="{073ADD5A-FDBB-4203-95C1-419392B96B32}" type="parTrans" cxnId="{470738B4-F28E-4EFE-99DB-E510E5FE7E6A}">
      <dgm:prSet/>
      <dgm:spPr/>
      <dgm:t>
        <a:bodyPr/>
        <a:lstStyle/>
        <a:p>
          <a:endParaRPr lang="fr-FR"/>
        </a:p>
      </dgm:t>
    </dgm:pt>
    <dgm:pt modelId="{1E6C45D4-A993-4AFC-B211-2A9B81E81B28}" type="sibTrans" cxnId="{470738B4-F28E-4EFE-99DB-E510E5FE7E6A}">
      <dgm:prSet/>
      <dgm:spPr/>
      <dgm:t>
        <a:bodyPr/>
        <a:lstStyle/>
        <a:p>
          <a:endParaRPr lang="fr-FR"/>
        </a:p>
      </dgm:t>
    </dgm:pt>
    <dgm:pt modelId="{592EF7B9-4438-4E89-BBBE-F6717EEEC502}">
      <dgm:prSet phldrT="[Texte]" custT="1"/>
      <dgm:spPr>
        <a:solidFill>
          <a:srgbClr val="C9D3FF"/>
        </a:solidFill>
        <a:ln>
          <a:noFill/>
        </a:ln>
      </dgm:spPr>
      <dgm:t>
        <a:bodyPr/>
        <a:lstStyle/>
        <a:p>
          <a:pPr marL="0">
            <a:buNone/>
          </a:pPr>
          <a:r>
            <a:rPr lang="fr-FR" sz="900" b="1" dirty="0">
              <a:solidFill>
                <a:srgbClr val="7030A0"/>
              </a:solidFill>
            </a:rPr>
            <a:t>FROGS </a:t>
          </a:r>
          <a:r>
            <a:rPr lang="fr-FR" sz="900" b="1" dirty="0" err="1">
              <a:solidFill>
                <a:srgbClr val="7030A0"/>
              </a:solidFill>
            </a:rPr>
            <a:t>Func</a:t>
          </a:r>
          <a:endParaRPr lang="fr-FR" sz="900" b="1" dirty="0">
            <a:solidFill>
              <a:srgbClr val="7030A0"/>
            </a:solidFill>
          </a:endParaRPr>
        </a:p>
        <a:p>
          <a:pPr marL="0">
            <a:buNone/>
          </a:pPr>
          <a:r>
            <a:rPr lang="en-US" sz="900" dirty="0">
              <a:solidFill>
                <a:srgbClr val="7030A0"/>
              </a:solidFill>
            </a:rPr>
            <a:t>Predicting functional abundances based only on marker gene sequences</a:t>
          </a:r>
          <a:endParaRPr lang="fr-FR" sz="900" dirty="0">
            <a:solidFill>
              <a:srgbClr val="7030A0"/>
            </a:solidFill>
          </a:endParaRPr>
        </a:p>
      </dgm:t>
    </dgm:pt>
    <dgm:pt modelId="{5F0BEB9B-6C9D-4A16-98E7-8A6503BE68BA}" type="parTrans" cxnId="{F57A9B2F-3C93-49FB-8DEE-3E058F055EC6}">
      <dgm:prSet/>
      <dgm:spPr/>
      <dgm:t>
        <a:bodyPr/>
        <a:lstStyle/>
        <a:p>
          <a:endParaRPr lang="fr-FR"/>
        </a:p>
      </dgm:t>
    </dgm:pt>
    <dgm:pt modelId="{327FB882-D1CF-4447-BC04-48C3A5BEF5A1}" type="sibTrans" cxnId="{F57A9B2F-3C93-49FB-8DEE-3E058F055EC6}">
      <dgm:prSet/>
      <dgm:spPr/>
      <dgm:t>
        <a:bodyPr/>
        <a:lstStyle/>
        <a:p>
          <a:endParaRPr lang="fr-FR"/>
        </a:p>
      </dgm:t>
    </dgm:pt>
    <dgm:pt modelId="{B4BEF0C8-3095-437C-885C-D99D8BC0EE85}">
      <dgm:prSet/>
      <dgm:spPr>
        <a:solidFill>
          <a:srgbClr val="C9D3FF"/>
        </a:solidFill>
        <a:ln>
          <a:noFill/>
        </a:ln>
      </dgm:spPr>
      <dgm:t>
        <a:bodyPr/>
        <a:lstStyle/>
        <a:p>
          <a:endParaRPr lang="fr-FR" sz="600" dirty="0"/>
        </a:p>
      </dgm:t>
    </dgm:pt>
    <dgm:pt modelId="{9B338989-B358-4939-B4FD-E10A4A59C7A8}" type="parTrans" cxnId="{9B8F2258-CB2E-4B8F-80E2-D0E9FD7B6D69}">
      <dgm:prSet/>
      <dgm:spPr/>
      <dgm:t>
        <a:bodyPr/>
        <a:lstStyle/>
        <a:p>
          <a:endParaRPr lang="fr-FR"/>
        </a:p>
      </dgm:t>
    </dgm:pt>
    <dgm:pt modelId="{4D78F99E-A87E-4D4B-87FE-1823683B906D}" type="sibTrans" cxnId="{9B8F2258-CB2E-4B8F-80E2-D0E9FD7B6D69}">
      <dgm:prSet/>
      <dgm:spPr/>
      <dgm:t>
        <a:bodyPr/>
        <a:lstStyle/>
        <a:p>
          <a:endParaRPr lang="fr-FR"/>
        </a:p>
      </dgm:t>
    </dgm:pt>
    <dgm:pt modelId="{1B5A5453-8533-4036-A369-F3F3DA1E259E}">
      <dgm:prSet custT="1"/>
      <dgm:spPr>
        <a:solidFill>
          <a:srgbClr val="E1FEFF"/>
        </a:solidFill>
        <a:ln>
          <a:noFill/>
        </a:ln>
      </dgm:spPr>
      <dgm:t>
        <a:bodyPr/>
        <a:lstStyle/>
        <a:p>
          <a:pPr marL="92075" indent="-92075"/>
          <a:r>
            <a:rPr lang="en-US" sz="900" b="0" dirty="0">
              <a:solidFill>
                <a:schemeClr val="accent1">
                  <a:lumMod val="75000"/>
                </a:schemeClr>
              </a:solidFill>
            </a:rPr>
            <a:t>Apply all FROGS steps to the long-read dataset
Find the parameters
Analyze the outputs
Understand the processes</a:t>
          </a:r>
          <a:endParaRPr lang="fr-FR" sz="900" b="0" dirty="0">
            <a:solidFill>
              <a:schemeClr val="accent1">
                <a:lumMod val="75000"/>
              </a:schemeClr>
            </a:solidFill>
          </a:endParaRPr>
        </a:p>
      </dgm:t>
    </dgm:pt>
    <dgm:pt modelId="{A2906598-131B-42E0-9DD9-32514B5FA098}" type="parTrans" cxnId="{281CC29B-B883-4832-80A2-E06C8C0ECA0C}">
      <dgm:prSet/>
      <dgm:spPr/>
      <dgm:t>
        <a:bodyPr/>
        <a:lstStyle/>
        <a:p>
          <a:endParaRPr lang="fr-FR"/>
        </a:p>
      </dgm:t>
    </dgm:pt>
    <dgm:pt modelId="{8EE3F0B9-6F2C-4922-B79B-BCB12B11E811}" type="sibTrans" cxnId="{281CC29B-B883-4832-80A2-E06C8C0ECA0C}">
      <dgm:prSet/>
      <dgm:spPr/>
      <dgm:t>
        <a:bodyPr/>
        <a:lstStyle/>
        <a:p>
          <a:endParaRPr lang="fr-FR"/>
        </a:p>
      </dgm:t>
    </dgm:pt>
    <dgm:pt modelId="{120C149D-F21F-40CE-9A37-74C4152F223C}">
      <dgm:prSet phldrT="[Texte]"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92075" indent="-92075"/>
          <a:r>
            <a:rPr lang="fr-FR" sz="2400" dirty="0" err="1">
              <a:solidFill>
                <a:srgbClr val="6F6F6F"/>
              </a:solidFill>
            </a:rPr>
            <a:t>between</a:t>
          </a:r>
          <a:r>
            <a:rPr lang="fr-FR" sz="2400" dirty="0">
              <a:solidFill>
                <a:srgbClr val="6F6F6F"/>
              </a:solidFill>
            </a:rPr>
            <a:t> </a:t>
          </a:r>
          <a:r>
            <a:rPr lang="fr-FR" sz="2400" dirty="0" err="1">
              <a:solidFill>
                <a:srgbClr val="6F6F6F"/>
              </a:solidFill>
            </a:rPr>
            <a:t>two</a:t>
          </a:r>
          <a:r>
            <a:rPr lang="fr-FR" sz="2400" dirty="0">
              <a:solidFill>
                <a:srgbClr val="6F6F6F"/>
              </a:solidFill>
            </a:rPr>
            <a:t> </a:t>
          </a:r>
          <a:r>
            <a:rPr lang="fr-FR" sz="2400" dirty="0" err="1">
              <a:solidFill>
                <a:srgbClr val="6F6F6F"/>
              </a:solidFill>
            </a:rPr>
            <a:t>croaks</a:t>
          </a:r>
          <a:endParaRPr lang="fr-FR" sz="2400" b="0" dirty="0">
            <a:solidFill>
              <a:srgbClr val="6F6F6F"/>
            </a:solidFill>
          </a:endParaRPr>
        </a:p>
      </dgm:t>
    </dgm:pt>
    <dgm:pt modelId="{094D90B5-FAD4-42AD-BA6C-B066ADB15217}" type="parTrans" cxnId="{9218E55E-5D4E-4F1B-B418-2279DE5AD133}">
      <dgm:prSet/>
      <dgm:spPr/>
      <dgm:t>
        <a:bodyPr/>
        <a:lstStyle/>
        <a:p>
          <a:endParaRPr lang="fr-FR"/>
        </a:p>
      </dgm:t>
    </dgm:pt>
    <dgm:pt modelId="{95F8B930-0B4F-4519-AC18-D950D250E7C5}" type="sibTrans" cxnId="{9218E55E-5D4E-4F1B-B418-2279DE5AD133}">
      <dgm:prSet/>
      <dgm:spPr/>
      <dgm:t>
        <a:bodyPr/>
        <a:lstStyle/>
        <a:p>
          <a:endParaRPr lang="fr-FR"/>
        </a:p>
      </dgm:t>
    </dgm:pt>
    <dgm:pt modelId="{9A2645B2-2ABE-4495-BC33-91FD71C788A7}">
      <dgm:prSet phldrT="[Texte]"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pPr marL="0">
            <a:buNone/>
          </a:pPr>
          <a:r>
            <a:rPr lang="fr-FR" sz="1000" b="1" dirty="0" err="1">
              <a:solidFill>
                <a:srgbClr val="6F6F6F"/>
              </a:solidFill>
            </a:rPr>
            <a:t>Practical</a:t>
          </a:r>
          <a:r>
            <a:rPr lang="fr-FR" sz="1000" b="1" dirty="0">
              <a:solidFill>
                <a:srgbClr val="6F6F6F"/>
              </a:solidFill>
            </a:rPr>
            <a:t> </a:t>
          </a:r>
          <a:r>
            <a:rPr lang="fr-FR" sz="1000" b="1" dirty="0" err="1">
              <a:solidFill>
                <a:srgbClr val="6F6F6F"/>
              </a:solidFill>
            </a:rPr>
            <a:t>work</a:t>
          </a:r>
          <a:endParaRPr lang="fr-FR" sz="1000" b="1" dirty="0">
            <a:solidFill>
              <a:srgbClr val="6F6F6F"/>
            </a:solidFill>
          </a:endParaRPr>
        </a:p>
        <a:p>
          <a:pPr marL="0">
            <a:buNone/>
          </a:pPr>
          <a:r>
            <a:rPr lang="en-US" sz="900" b="0" dirty="0">
              <a:solidFill>
                <a:srgbClr val="6F6F6F"/>
              </a:solidFill>
            </a:rPr>
            <a:t>application of acquired knowledge to a small dataset</a:t>
          </a:r>
        </a:p>
        <a:p>
          <a:pPr marL="0">
            <a:buNone/>
          </a:pPr>
          <a:endParaRPr lang="en-US" sz="900" b="0" dirty="0">
            <a:solidFill>
              <a:srgbClr val="6F6F6F"/>
            </a:solidFill>
          </a:endParaRPr>
        </a:p>
        <a:p>
          <a:pPr marL="0">
            <a:buNone/>
          </a:pPr>
          <a:r>
            <a:rPr lang="fr-FR" sz="900" b="0" i="1" dirty="0" err="1">
              <a:solidFill>
                <a:srgbClr val="6F6F6F"/>
              </a:solidFill>
            </a:rPr>
            <a:t>Autonomously</a:t>
          </a:r>
          <a:endParaRPr lang="fr-FR" sz="1000" i="1" dirty="0">
            <a:solidFill>
              <a:srgbClr val="6F6F6F"/>
            </a:solidFill>
          </a:endParaRPr>
        </a:p>
      </dgm:t>
    </dgm:pt>
    <dgm:pt modelId="{9ECE0245-A602-43CC-B0F8-3E1AB5E0378F}" type="parTrans" cxnId="{C726513C-9459-46C3-B093-D5171509E904}">
      <dgm:prSet/>
      <dgm:spPr/>
      <dgm:t>
        <a:bodyPr/>
        <a:lstStyle/>
        <a:p>
          <a:endParaRPr lang="fr-FR"/>
        </a:p>
      </dgm:t>
    </dgm:pt>
    <dgm:pt modelId="{7B893503-446F-49D8-898E-B988D31394AC}" type="sibTrans" cxnId="{C726513C-9459-46C3-B093-D5171509E904}">
      <dgm:prSet/>
      <dgm:spPr/>
      <dgm:t>
        <a:bodyPr/>
        <a:lstStyle/>
        <a:p>
          <a:endParaRPr lang="fr-FR"/>
        </a:p>
      </dgm:t>
    </dgm:pt>
    <dgm:pt modelId="{D823FBAE-F14F-4F4A-927F-25F54D06EDD3}">
      <dgm:prSet phldrT="[Texte]" custT="1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marL="0">
            <a:buNone/>
          </a:pPr>
          <a:endParaRPr lang="fr-FR" sz="900" dirty="0"/>
        </a:p>
      </dgm:t>
    </dgm:pt>
    <dgm:pt modelId="{7C38CEFC-3BD5-4AED-9DCD-10C86142D8D7}" type="parTrans" cxnId="{33A18549-A92D-4EB5-A7CA-35B93F00B775}">
      <dgm:prSet/>
      <dgm:spPr/>
      <dgm:t>
        <a:bodyPr/>
        <a:lstStyle/>
        <a:p>
          <a:endParaRPr lang="fr-FR"/>
        </a:p>
      </dgm:t>
    </dgm:pt>
    <dgm:pt modelId="{FE78A930-F2B1-4E99-860F-F4630BECABE5}" type="sibTrans" cxnId="{33A18549-A92D-4EB5-A7CA-35B93F00B775}">
      <dgm:prSet/>
      <dgm:spPr/>
      <dgm:t>
        <a:bodyPr/>
        <a:lstStyle/>
        <a:p>
          <a:endParaRPr lang="fr-FR"/>
        </a:p>
      </dgm:t>
    </dgm:pt>
    <dgm:pt modelId="{58862C08-C201-4D06-B94F-7DA385CC873F}">
      <dgm:prSet phldrT="[Texte]" custT="1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marL="0">
            <a:buNone/>
          </a:pPr>
          <a:endParaRPr lang="fr-FR" sz="900" dirty="0"/>
        </a:p>
      </dgm:t>
    </dgm:pt>
    <dgm:pt modelId="{EAE5D2DF-228C-486B-90C5-A10FCAF549D5}" type="parTrans" cxnId="{F51B66DA-DDA7-4C0B-9688-3E0BD2A6C025}">
      <dgm:prSet/>
      <dgm:spPr/>
      <dgm:t>
        <a:bodyPr/>
        <a:lstStyle/>
        <a:p>
          <a:endParaRPr lang="fr-FR"/>
        </a:p>
      </dgm:t>
    </dgm:pt>
    <dgm:pt modelId="{E2ADE31D-034E-4172-95E5-9AA3837AF12C}" type="sibTrans" cxnId="{F51B66DA-DDA7-4C0B-9688-3E0BD2A6C025}">
      <dgm:prSet/>
      <dgm:spPr/>
      <dgm:t>
        <a:bodyPr/>
        <a:lstStyle/>
        <a:p>
          <a:endParaRPr lang="fr-FR"/>
        </a:p>
      </dgm:t>
    </dgm:pt>
    <dgm:pt modelId="{F244E7D1-136D-466E-936C-00E3E55695EF}" type="pres">
      <dgm:prSet presAssocID="{9AD0B615-EA7A-4467-9D7D-77B8C76302FD}" presName="theList" presStyleCnt="0">
        <dgm:presLayoutVars>
          <dgm:dir/>
          <dgm:animLvl val="lvl"/>
          <dgm:resizeHandles val="exact"/>
        </dgm:presLayoutVars>
      </dgm:prSet>
      <dgm:spPr/>
    </dgm:pt>
    <dgm:pt modelId="{384192ED-9218-45DE-A2DE-E1ECD9661857}" type="pres">
      <dgm:prSet presAssocID="{7746AB1B-87D8-4188-B067-E60184E776CA}" presName="compNode" presStyleCnt="0"/>
      <dgm:spPr/>
    </dgm:pt>
    <dgm:pt modelId="{DD2C17ED-642F-4BB6-95CD-D3CFDF711D7C}" type="pres">
      <dgm:prSet presAssocID="{7746AB1B-87D8-4188-B067-E60184E776CA}" presName="aNode" presStyleLbl="bgShp" presStyleIdx="0" presStyleCnt="6"/>
      <dgm:spPr/>
    </dgm:pt>
    <dgm:pt modelId="{DD6BAC33-A64A-4C8F-A20E-C9B0E4D2D2F1}" type="pres">
      <dgm:prSet presAssocID="{7746AB1B-87D8-4188-B067-E60184E776CA}" presName="textNode" presStyleLbl="bgShp" presStyleIdx="0" presStyleCnt="6"/>
      <dgm:spPr/>
    </dgm:pt>
    <dgm:pt modelId="{2304B234-5974-4187-99C9-58F4D16A11CE}" type="pres">
      <dgm:prSet presAssocID="{7746AB1B-87D8-4188-B067-E60184E776CA}" presName="compChildNode" presStyleCnt="0"/>
      <dgm:spPr/>
    </dgm:pt>
    <dgm:pt modelId="{47EFB0AE-10D6-4805-8A5F-16F24B234589}" type="pres">
      <dgm:prSet presAssocID="{7746AB1B-87D8-4188-B067-E60184E776CA}" presName="theInnerList" presStyleCnt="0"/>
      <dgm:spPr/>
    </dgm:pt>
    <dgm:pt modelId="{332CCFAB-7BB1-416D-9E1E-B8466D6C5F85}" type="pres">
      <dgm:prSet presAssocID="{542FEC57-331B-4058-990F-6DC744087F2D}" presName="childNode" presStyleLbl="node1" presStyleIdx="0" presStyleCnt="11" custScaleY="79900" custLinFactNeighborY="-8578">
        <dgm:presLayoutVars>
          <dgm:bulletEnabled val="1"/>
        </dgm:presLayoutVars>
      </dgm:prSet>
      <dgm:spPr/>
    </dgm:pt>
    <dgm:pt modelId="{343009C8-E854-445E-895A-F36C435D7E1C}" type="pres">
      <dgm:prSet presAssocID="{7746AB1B-87D8-4188-B067-E60184E776CA}" presName="aSpace" presStyleCnt="0"/>
      <dgm:spPr/>
    </dgm:pt>
    <dgm:pt modelId="{4BBE3C08-2DAB-458C-AB6D-946750FF07EA}" type="pres">
      <dgm:prSet presAssocID="{06919A8A-F65A-474C-BCC7-285CC8F0CAF2}" presName="compNode" presStyleCnt="0"/>
      <dgm:spPr/>
    </dgm:pt>
    <dgm:pt modelId="{2921A63D-2D1F-4FF3-A756-DFE377EC6635}" type="pres">
      <dgm:prSet presAssocID="{06919A8A-F65A-474C-BCC7-285CC8F0CAF2}" presName="aNode" presStyleLbl="bgShp" presStyleIdx="1" presStyleCnt="6" custLinFactNeighborY="170"/>
      <dgm:spPr/>
    </dgm:pt>
    <dgm:pt modelId="{B8FD21A6-0978-4004-AAD6-E388D46CB80D}" type="pres">
      <dgm:prSet presAssocID="{06919A8A-F65A-474C-BCC7-285CC8F0CAF2}" presName="textNode" presStyleLbl="bgShp" presStyleIdx="1" presStyleCnt="6"/>
      <dgm:spPr/>
    </dgm:pt>
    <dgm:pt modelId="{C92AE693-20CD-4095-86C1-8A3D20D3D779}" type="pres">
      <dgm:prSet presAssocID="{06919A8A-F65A-474C-BCC7-285CC8F0CAF2}" presName="compChildNode" presStyleCnt="0"/>
      <dgm:spPr/>
    </dgm:pt>
    <dgm:pt modelId="{865A2083-ABDA-4B7F-AA05-40E117DFA77C}" type="pres">
      <dgm:prSet presAssocID="{06919A8A-F65A-474C-BCC7-285CC8F0CAF2}" presName="theInnerList" presStyleCnt="0"/>
      <dgm:spPr/>
    </dgm:pt>
    <dgm:pt modelId="{B337061A-3CA6-44F0-80DE-426F4B647309}" type="pres">
      <dgm:prSet presAssocID="{5266FE1C-A638-4054-8739-E739C1AD85EC}" presName="childNode" presStyleLbl="node1" presStyleIdx="1" presStyleCnt="11" custScaleY="387379" custLinFactNeighborX="-85" custLinFactNeighborY="1146">
        <dgm:presLayoutVars>
          <dgm:bulletEnabled val="1"/>
        </dgm:presLayoutVars>
      </dgm:prSet>
      <dgm:spPr/>
    </dgm:pt>
    <dgm:pt modelId="{9005EC81-FF16-4924-94DE-44429B3E732F}" type="pres">
      <dgm:prSet presAssocID="{5266FE1C-A638-4054-8739-E739C1AD85EC}" presName="aSpace2" presStyleCnt="0"/>
      <dgm:spPr/>
    </dgm:pt>
    <dgm:pt modelId="{0BD63E89-5D98-4728-9A00-26C55BE0045C}" type="pres">
      <dgm:prSet presAssocID="{6D1C8B0C-D658-4AE5-890E-A9C43A1B73AC}" presName="childNode" presStyleLbl="node1" presStyleIdx="2" presStyleCnt="11" custScaleY="290122" custLinFactY="8624" custLinFactNeighborX="-85" custLinFactNeighborY="100000">
        <dgm:presLayoutVars>
          <dgm:bulletEnabled val="1"/>
        </dgm:presLayoutVars>
      </dgm:prSet>
      <dgm:spPr/>
    </dgm:pt>
    <dgm:pt modelId="{4BA4CB6F-70CC-45A4-9983-26681BC4B90C}" type="pres">
      <dgm:prSet presAssocID="{06919A8A-F65A-474C-BCC7-285CC8F0CAF2}" presName="aSpace" presStyleCnt="0"/>
      <dgm:spPr/>
    </dgm:pt>
    <dgm:pt modelId="{F6B23A3E-5779-49DA-A6D5-DCC18466D230}" type="pres">
      <dgm:prSet presAssocID="{E5FD25E3-6345-4750-AD82-FE6F698E1DCE}" presName="compNode" presStyleCnt="0"/>
      <dgm:spPr/>
    </dgm:pt>
    <dgm:pt modelId="{3341433F-A0B7-4CF6-AB57-74E8881AE1C8}" type="pres">
      <dgm:prSet presAssocID="{E5FD25E3-6345-4750-AD82-FE6F698E1DCE}" presName="aNode" presStyleLbl="bgShp" presStyleIdx="2" presStyleCnt="6"/>
      <dgm:spPr/>
    </dgm:pt>
    <dgm:pt modelId="{CF1BF0CA-85F8-4D09-AD70-DEF1C4F2F400}" type="pres">
      <dgm:prSet presAssocID="{E5FD25E3-6345-4750-AD82-FE6F698E1DCE}" presName="textNode" presStyleLbl="bgShp" presStyleIdx="2" presStyleCnt="6"/>
      <dgm:spPr/>
    </dgm:pt>
    <dgm:pt modelId="{3FCA5ACE-CF97-4998-92EB-BEDF533425DB}" type="pres">
      <dgm:prSet presAssocID="{E5FD25E3-6345-4750-AD82-FE6F698E1DCE}" presName="compChildNode" presStyleCnt="0"/>
      <dgm:spPr/>
    </dgm:pt>
    <dgm:pt modelId="{41797D56-676A-46E1-BEED-13DEF94B3D3F}" type="pres">
      <dgm:prSet presAssocID="{E5FD25E3-6345-4750-AD82-FE6F698E1DCE}" presName="theInnerList" presStyleCnt="0"/>
      <dgm:spPr/>
    </dgm:pt>
    <dgm:pt modelId="{9B4C0DD0-67A4-47ED-BB09-433A7AE23E84}" type="pres">
      <dgm:prSet presAssocID="{7C13A154-FD96-497B-93AB-5A7CAA466825}" presName="childNode" presStyleLbl="node1" presStyleIdx="3" presStyleCnt="11" custLinFactNeighborY="-10494">
        <dgm:presLayoutVars>
          <dgm:bulletEnabled val="1"/>
        </dgm:presLayoutVars>
      </dgm:prSet>
      <dgm:spPr/>
    </dgm:pt>
    <dgm:pt modelId="{87385982-485D-4632-81AE-6180DC9364F5}" type="pres">
      <dgm:prSet presAssocID="{7C13A154-FD96-497B-93AB-5A7CAA466825}" presName="aSpace2" presStyleCnt="0"/>
      <dgm:spPr/>
    </dgm:pt>
    <dgm:pt modelId="{DBD3FAC8-3388-4B96-87D1-2428530F990B}" type="pres">
      <dgm:prSet presAssocID="{DB662E6A-642A-4806-921E-B02A4596FC55}" presName="childNode" presStyleLbl="node1" presStyleIdx="4" presStyleCnt="11" custLinFactNeighborY="-10494">
        <dgm:presLayoutVars>
          <dgm:bulletEnabled val="1"/>
        </dgm:presLayoutVars>
      </dgm:prSet>
      <dgm:spPr/>
    </dgm:pt>
    <dgm:pt modelId="{DEF6238D-CFC9-4FBF-B8C2-408D21898885}" type="pres">
      <dgm:prSet presAssocID="{E5FD25E3-6345-4750-AD82-FE6F698E1DCE}" presName="aSpace" presStyleCnt="0"/>
      <dgm:spPr/>
    </dgm:pt>
    <dgm:pt modelId="{22372DA9-9596-42E2-835F-57AE9D20380F}" type="pres">
      <dgm:prSet presAssocID="{120C149D-F21F-40CE-9A37-74C4152F223C}" presName="compNode" presStyleCnt="0"/>
      <dgm:spPr/>
    </dgm:pt>
    <dgm:pt modelId="{F9BF3363-AB21-4040-900B-51A6398E1DC6}" type="pres">
      <dgm:prSet presAssocID="{120C149D-F21F-40CE-9A37-74C4152F223C}" presName="aNode" presStyleLbl="bgShp" presStyleIdx="3" presStyleCnt="6"/>
      <dgm:spPr/>
    </dgm:pt>
    <dgm:pt modelId="{69F33379-6199-42EA-BCCB-4CB3247712ED}" type="pres">
      <dgm:prSet presAssocID="{120C149D-F21F-40CE-9A37-74C4152F223C}" presName="textNode" presStyleLbl="bgShp" presStyleIdx="3" presStyleCnt="6"/>
      <dgm:spPr/>
    </dgm:pt>
    <dgm:pt modelId="{87CA7912-C74E-4040-97BC-96D46F5FCB1F}" type="pres">
      <dgm:prSet presAssocID="{120C149D-F21F-40CE-9A37-74C4152F223C}" presName="compChildNode" presStyleCnt="0"/>
      <dgm:spPr/>
    </dgm:pt>
    <dgm:pt modelId="{FE623742-B6BB-431D-9C7C-93812B7F653B}" type="pres">
      <dgm:prSet presAssocID="{120C149D-F21F-40CE-9A37-74C4152F223C}" presName="theInnerList" presStyleCnt="0"/>
      <dgm:spPr/>
    </dgm:pt>
    <dgm:pt modelId="{D3BBF301-EC1C-40A0-A710-D2E9FF438A62}" type="pres">
      <dgm:prSet presAssocID="{9A2645B2-2ABE-4495-BC33-91FD71C788A7}" presName="childNode" presStyleLbl="node1" presStyleIdx="5" presStyleCnt="11" custScaleY="79899" custLinFactNeighborY="-10494">
        <dgm:presLayoutVars>
          <dgm:bulletEnabled val="1"/>
        </dgm:presLayoutVars>
      </dgm:prSet>
      <dgm:spPr/>
    </dgm:pt>
    <dgm:pt modelId="{FC65A407-1546-40DD-9791-999C51A36C61}" type="pres">
      <dgm:prSet presAssocID="{120C149D-F21F-40CE-9A37-74C4152F223C}" presName="aSpace" presStyleCnt="0"/>
      <dgm:spPr/>
    </dgm:pt>
    <dgm:pt modelId="{D2B3C1D7-85D4-4E70-9D69-D63D630CCB6C}" type="pres">
      <dgm:prSet presAssocID="{A877270E-37B6-4A4D-A442-CFE2F00C85BC}" presName="compNode" presStyleCnt="0"/>
      <dgm:spPr/>
    </dgm:pt>
    <dgm:pt modelId="{238AD3FD-A052-49CC-B2BB-6853B665C110}" type="pres">
      <dgm:prSet presAssocID="{A877270E-37B6-4A4D-A442-CFE2F00C85BC}" presName="aNode" presStyleLbl="bgShp" presStyleIdx="4" presStyleCnt="6"/>
      <dgm:spPr/>
    </dgm:pt>
    <dgm:pt modelId="{BECF35DC-52F2-45C5-9583-0464790AA6AB}" type="pres">
      <dgm:prSet presAssocID="{A877270E-37B6-4A4D-A442-CFE2F00C85BC}" presName="textNode" presStyleLbl="bgShp" presStyleIdx="4" presStyleCnt="6"/>
      <dgm:spPr/>
    </dgm:pt>
    <dgm:pt modelId="{D6CA7988-E286-4F38-AC6A-9A7A31E8B86F}" type="pres">
      <dgm:prSet presAssocID="{A877270E-37B6-4A4D-A442-CFE2F00C85BC}" presName="compChildNode" presStyleCnt="0"/>
      <dgm:spPr/>
    </dgm:pt>
    <dgm:pt modelId="{121EE13E-B09A-44D1-A6F1-08FC0B08FD42}" type="pres">
      <dgm:prSet presAssocID="{A877270E-37B6-4A4D-A442-CFE2F00C85BC}" presName="theInnerList" presStyleCnt="0"/>
      <dgm:spPr/>
    </dgm:pt>
    <dgm:pt modelId="{9CC5C173-F623-46A0-AAC6-A0D5FDEF318D}" type="pres">
      <dgm:prSet presAssocID="{1C8594AA-A2C8-4CDC-8A32-6763B7620C7C}" presName="childNode" presStyleLbl="node1" presStyleIdx="6" presStyleCnt="11" custLinFactNeighborY="-10494">
        <dgm:presLayoutVars>
          <dgm:bulletEnabled val="1"/>
        </dgm:presLayoutVars>
      </dgm:prSet>
      <dgm:spPr/>
    </dgm:pt>
    <dgm:pt modelId="{0430C600-65B2-4C67-9086-4DC9A9FCFBD6}" type="pres">
      <dgm:prSet presAssocID="{1C8594AA-A2C8-4CDC-8A32-6763B7620C7C}" presName="aSpace2" presStyleCnt="0"/>
      <dgm:spPr/>
    </dgm:pt>
    <dgm:pt modelId="{D41CB912-35CA-4294-8EEB-6FD2BE20B70C}" type="pres">
      <dgm:prSet presAssocID="{ADF0CC4E-5B33-44C4-8C33-029E56CBB2D6}" presName="childNode" presStyleLbl="node1" presStyleIdx="7" presStyleCnt="11">
        <dgm:presLayoutVars>
          <dgm:bulletEnabled val="1"/>
        </dgm:presLayoutVars>
      </dgm:prSet>
      <dgm:spPr/>
    </dgm:pt>
    <dgm:pt modelId="{38814D97-16C7-47D2-BBF7-20D8CE9D75C6}" type="pres">
      <dgm:prSet presAssocID="{A877270E-37B6-4A4D-A442-CFE2F00C85BC}" presName="aSpace" presStyleCnt="0"/>
      <dgm:spPr/>
    </dgm:pt>
    <dgm:pt modelId="{401CEDBD-FD88-4169-9658-9A5FA3D6D9B5}" type="pres">
      <dgm:prSet presAssocID="{A37CBAA8-E52B-48D1-B876-5C2AF31925C5}" presName="compNode" presStyleCnt="0"/>
      <dgm:spPr/>
    </dgm:pt>
    <dgm:pt modelId="{7B210002-234D-411A-9CD3-F973BB173101}" type="pres">
      <dgm:prSet presAssocID="{A37CBAA8-E52B-48D1-B876-5C2AF31925C5}" presName="aNode" presStyleLbl="bgShp" presStyleIdx="5" presStyleCnt="6" custLinFactNeighborX="-145" custLinFactNeighborY="-5973"/>
      <dgm:spPr/>
    </dgm:pt>
    <dgm:pt modelId="{452E81FA-3992-410C-B73E-0EEBD32D1EF3}" type="pres">
      <dgm:prSet presAssocID="{A37CBAA8-E52B-48D1-B876-5C2AF31925C5}" presName="textNode" presStyleLbl="bgShp" presStyleIdx="5" presStyleCnt="6"/>
      <dgm:spPr/>
    </dgm:pt>
    <dgm:pt modelId="{A7D6ABAD-C02E-42EC-8418-07F4ABF0996D}" type="pres">
      <dgm:prSet presAssocID="{A37CBAA8-E52B-48D1-B876-5C2AF31925C5}" presName="compChildNode" presStyleCnt="0"/>
      <dgm:spPr/>
    </dgm:pt>
    <dgm:pt modelId="{AB8DDFE7-B2ED-4538-BE28-F98A17E228CE}" type="pres">
      <dgm:prSet presAssocID="{A37CBAA8-E52B-48D1-B876-5C2AF31925C5}" presName="theInnerList" presStyleCnt="0"/>
      <dgm:spPr/>
    </dgm:pt>
    <dgm:pt modelId="{9B4BF74D-E1C2-48BC-B27F-5AEA4DEAAC16}" type="pres">
      <dgm:prSet presAssocID="{2268B083-20AA-4CA8-A01B-151353AE692B}" presName="childNode" presStyleLbl="node1" presStyleIdx="8" presStyleCnt="11" custScaleY="40623" custLinFactNeighborY="-10494">
        <dgm:presLayoutVars>
          <dgm:bulletEnabled val="1"/>
        </dgm:presLayoutVars>
      </dgm:prSet>
      <dgm:spPr/>
    </dgm:pt>
    <dgm:pt modelId="{EF2F69E3-D773-4E61-830E-A5834EC81118}" type="pres">
      <dgm:prSet presAssocID="{2268B083-20AA-4CA8-A01B-151353AE692B}" presName="aSpace2" presStyleCnt="0"/>
      <dgm:spPr/>
    </dgm:pt>
    <dgm:pt modelId="{36B0A85D-FF9D-45FA-B8C2-F761F692B7EF}" type="pres">
      <dgm:prSet presAssocID="{592EF7B9-4438-4E89-BBBE-F6717EEEC502}" presName="childNode" presStyleLbl="node1" presStyleIdx="9" presStyleCnt="11">
        <dgm:presLayoutVars>
          <dgm:bulletEnabled val="1"/>
        </dgm:presLayoutVars>
      </dgm:prSet>
      <dgm:spPr/>
    </dgm:pt>
    <dgm:pt modelId="{891893F1-7646-4511-A047-3E8BC1B657C0}" type="pres">
      <dgm:prSet presAssocID="{592EF7B9-4438-4E89-BBBE-F6717EEEC502}" presName="aSpace2" presStyleCnt="0"/>
      <dgm:spPr/>
    </dgm:pt>
    <dgm:pt modelId="{46573EEA-8277-4D34-A6AC-5C93D49431A8}" type="pres">
      <dgm:prSet presAssocID="{7BB44314-4E31-41EA-803B-884C1BEF6C76}" presName="childNode" presStyleLbl="node1" presStyleIdx="10" presStyleCnt="11" custScaleY="180265">
        <dgm:presLayoutVars>
          <dgm:bulletEnabled val="1"/>
        </dgm:presLayoutVars>
      </dgm:prSet>
      <dgm:spPr/>
    </dgm:pt>
  </dgm:ptLst>
  <dgm:cxnLst>
    <dgm:cxn modelId="{2DC86000-1B24-448C-BDC9-252CF931DCE9}" type="presOf" srcId="{06919A8A-F65A-474C-BCC7-285CC8F0CAF2}" destId="{B8FD21A6-0978-4004-AAD6-E388D46CB80D}" srcOrd="1" destOrd="0" presId="urn:microsoft.com/office/officeart/2005/8/layout/lProcess2"/>
    <dgm:cxn modelId="{B2E08901-59EF-4983-8C41-A6D24E20FFAD}" type="presOf" srcId="{6959F4E3-1C5A-42B1-BE54-764C3DC08C0C}" destId="{9CC5C173-F623-46A0-AAC6-A0D5FDEF318D}" srcOrd="0" destOrd="3" presId="urn:microsoft.com/office/officeart/2005/8/layout/lProcess2"/>
    <dgm:cxn modelId="{EF3EB404-0A32-460E-BDF0-0E7FA62DE609}" type="presOf" srcId="{E5FD25E3-6345-4750-AD82-FE6F698E1DCE}" destId="{3341433F-A0B7-4CF6-AB57-74E8881AE1C8}" srcOrd="0" destOrd="0" presId="urn:microsoft.com/office/officeart/2005/8/layout/lProcess2"/>
    <dgm:cxn modelId="{29248409-EFC4-4083-BCF6-E1FAF7A402AB}" srcId="{7C13A154-FD96-497B-93AB-5A7CAA466825}" destId="{831EFBB4-8CE1-4E0B-AC4E-7B73C6B34E40}" srcOrd="1" destOrd="0" parTransId="{E4F21F4E-5E78-42BE-A48C-455D58570535}" sibTransId="{E16F5DEB-C18E-4012-AEFE-954065DF367B}"/>
    <dgm:cxn modelId="{7B14090C-3EA3-4C7C-B5C5-0CCCD0356DB4}" srcId="{DB662E6A-642A-4806-921E-B02A4596FC55}" destId="{1AF4586E-8600-48FD-8BDE-5B8019573722}" srcOrd="1" destOrd="0" parTransId="{9EC5A8C6-7147-4663-8E8C-3ABA904CC779}" sibTransId="{8D20D492-CD49-4619-9B0F-2EC3C2CF4731}"/>
    <dgm:cxn modelId="{B165D118-DEB6-443C-A034-4BF9FF54905E}" srcId="{5266FE1C-A638-4054-8739-E739C1AD85EC}" destId="{091E4E63-6F1D-406D-8A82-58A8B1DE7A1B}" srcOrd="3" destOrd="0" parTransId="{6060C0CC-5A62-49E4-BA49-82D7197BE81E}" sibTransId="{340B32E3-D514-49C0-9950-B814C06337F4}"/>
    <dgm:cxn modelId="{7F0FE918-9E51-41D9-A97E-BD49B206D16D}" srcId="{9AD0B615-EA7A-4467-9D7D-77B8C76302FD}" destId="{A877270E-37B6-4A4D-A442-CFE2F00C85BC}" srcOrd="4" destOrd="0" parTransId="{5D879EE4-A9C9-4633-8FE3-8612A3FB49CE}" sibTransId="{B47364AE-3DA4-4ACE-9D6E-88B50C0FD4D1}"/>
    <dgm:cxn modelId="{CD5FD01E-2D0F-46FE-A043-292AC6FDDC57}" srcId="{7746AB1B-87D8-4188-B067-E60184E776CA}" destId="{542FEC57-331B-4058-990F-6DC744087F2D}" srcOrd="0" destOrd="0" parTransId="{16872617-B3DC-4319-8F38-E14BC979FA2E}" sibTransId="{564856C6-8671-4435-950E-7D0A7A202396}"/>
    <dgm:cxn modelId="{28632C20-6BEB-4533-9402-376B88B3809F}" type="presOf" srcId="{4E911D8D-C577-4F6C-8B01-94454E7BF42D}" destId="{9B4C0DD0-67A4-47ED-BB09-433A7AE23E84}" srcOrd="0" destOrd="3" presId="urn:microsoft.com/office/officeart/2005/8/layout/lProcess2"/>
    <dgm:cxn modelId="{D29A5124-88DB-4104-8DBE-8504B48A0C64}" type="presOf" srcId="{DB662E6A-642A-4806-921E-B02A4596FC55}" destId="{DBD3FAC8-3388-4B96-87D1-2428530F990B}" srcOrd="0" destOrd="0" presId="urn:microsoft.com/office/officeart/2005/8/layout/lProcess2"/>
    <dgm:cxn modelId="{B99A5526-6D05-4A87-8065-09712AD450A4}" type="presOf" srcId="{58C658B8-DB35-4DCB-881F-7FA4CFE4F32A}" destId="{0BD63E89-5D98-4728-9A00-26C55BE0045C}" srcOrd="0" destOrd="5" presId="urn:microsoft.com/office/officeart/2005/8/layout/lProcess2"/>
    <dgm:cxn modelId="{392EF126-47C0-4E8B-8D73-86C626F9F18A}" srcId="{6D1C8B0C-D658-4AE5-890E-A9C43A1B73AC}" destId="{4E0CE9BF-CA9A-4E94-825F-8D3A09E3B757}" srcOrd="3" destOrd="0" parTransId="{5AEC695B-1739-442E-B720-8B212C794D6D}" sibTransId="{0C4CB42A-66E1-4146-8534-D0B2461B5F5B}"/>
    <dgm:cxn modelId="{6686D828-5856-4AF1-B441-27F96BFAC67D}" type="presOf" srcId="{7746AB1B-87D8-4188-B067-E60184E776CA}" destId="{DD2C17ED-642F-4BB6-95CD-D3CFDF711D7C}" srcOrd="0" destOrd="0" presId="urn:microsoft.com/office/officeart/2005/8/layout/lProcess2"/>
    <dgm:cxn modelId="{B8ACBF2A-086D-46DB-8026-180848BC7C2A}" type="presOf" srcId="{7EF7EA1C-DF20-4B86-AF71-946FBD71FD85}" destId="{0BD63E89-5D98-4728-9A00-26C55BE0045C}" srcOrd="0" destOrd="1" presId="urn:microsoft.com/office/officeart/2005/8/layout/lProcess2"/>
    <dgm:cxn modelId="{F57A9B2F-3C93-49FB-8DEE-3E058F055EC6}" srcId="{A37CBAA8-E52B-48D1-B876-5C2AF31925C5}" destId="{592EF7B9-4438-4E89-BBBE-F6717EEEC502}" srcOrd="1" destOrd="0" parTransId="{5F0BEB9B-6C9D-4A16-98E7-8A6503BE68BA}" sibTransId="{327FB882-D1CF-4447-BC04-48C3A5BEF5A1}"/>
    <dgm:cxn modelId="{24217234-EA41-4FA1-8A3B-0AE8BF036B8F}" type="presOf" srcId="{120C149D-F21F-40CE-9A37-74C4152F223C}" destId="{69F33379-6199-42EA-BCCB-4CB3247712ED}" srcOrd="1" destOrd="0" presId="urn:microsoft.com/office/officeart/2005/8/layout/lProcess2"/>
    <dgm:cxn modelId="{614B293A-9966-424F-8723-0B164774DAF9}" srcId="{1C8594AA-A2C8-4CDC-8A32-6763B7620C7C}" destId="{50A47CC3-A8C6-4BE6-AA18-BB35A65C724A}" srcOrd="0" destOrd="0" parTransId="{81F8FE8C-E45E-4CB3-AF56-63AEFB60505C}" sibTransId="{EB2E9DA1-8C0C-4FAA-8412-9A73E4729C6F}"/>
    <dgm:cxn modelId="{C726513C-9459-46C3-B093-D5171509E904}" srcId="{120C149D-F21F-40CE-9A37-74C4152F223C}" destId="{9A2645B2-2ABE-4495-BC33-91FD71C788A7}" srcOrd="0" destOrd="0" parTransId="{9ECE0245-A602-43CC-B0F8-3E1AB5E0378F}" sibTransId="{7B893503-446F-49D8-898E-B988D31394AC}"/>
    <dgm:cxn modelId="{9025245B-373E-4B0E-8E30-F1DDB8C3626B}" srcId="{5266FE1C-A638-4054-8739-E739C1AD85EC}" destId="{048388A9-B7AC-4628-B3A9-A63ECC3FC797}" srcOrd="1" destOrd="0" parTransId="{705F2094-4B84-4879-B03E-D7EBB11B4D11}" sibTransId="{3710EDEE-95CA-47A9-BE90-F21382B11096}"/>
    <dgm:cxn modelId="{99F56B5D-D20D-4F92-B4A9-301FD57DFCB9}" type="presOf" srcId="{1C8594AA-A2C8-4CDC-8A32-6763B7620C7C}" destId="{9CC5C173-F623-46A0-AAC6-A0D5FDEF318D}" srcOrd="0" destOrd="0" presId="urn:microsoft.com/office/officeart/2005/8/layout/lProcess2"/>
    <dgm:cxn modelId="{9218E55E-5D4E-4F1B-B418-2279DE5AD133}" srcId="{9AD0B615-EA7A-4467-9D7D-77B8C76302FD}" destId="{120C149D-F21F-40CE-9A37-74C4152F223C}" srcOrd="3" destOrd="0" parTransId="{094D90B5-FAD4-42AD-BA6C-B066ADB15217}" sibTransId="{95F8B930-0B4F-4519-AC18-D950D250E7C5}"/>
    <dgm:cxn modelId="{920BEC43-4800-4F19-8E48-4134D3149230}" type="presOf" srcId="{272E58F2-5C24-461A-981A-25706C733351}" destId="{0BD63E89-5D98-4728-9A00-26C55BE0045C}" srcOrd="0" destOrd="2" presId="urn:microsoft.com/office/officeart/2005/8/layout/lProcess2"/>
    <dgm:cxn modelId="{CB928264-21AB-45CE-B0D4-9033957B775A}" srcId="{1C8594AA-A2C8-4CDC-8A32-6763B7620C7C}" destId="{6959F4E3-1C5A-42B1-BE54-764C3DC08C0C}" srcOrd="2" destOrd="0" parTransId="{A5BC718D-7E8B-4FE4-93A5-071D114D90C2}" sibTransId="{2756DE7B-4BC8-463E-B571-8A8524AFEE3C}"/>
    <dgm:cxn modelId="{C36D8A46-8435-4205-939D-7F4750C9B3F7}" srcId="{E5FD25E3-6345-4750-AD82-FE6F698E1DCE}" destId="{7C13A154-FD96-497B-93AB-5A7CAA466825}" srcOrd="0" destOrd="0" parTransId="{C886AACD-3BD2-46F6-8D94-76E340B7948C}" sibTransId="{FFAA9F12-88A1-4472-8EBA-BB590C63E87A}"/>
    <dgm:cxn modelId="{33A18549-A92D-4EB5-A7CA-35B93F00B775}" srcId="{2268B083-20AA-4CA8-A01B-151353AE692B}" destId="{D823FBAE-F14F-4F4A-927F-25F54D06EDD3}" srcOrd="1" destOrd="0" parTransId="{7C38CEFC-3BD5-4AED-9DCD-10C86142D8D7}" sibTransId="{FE78A930-F2B1-4E99-860F-F4630BECABE5}"/>
    <dgm:cxn modelId="{ADA2D149-A550-4421-ADD8-3B9BACB34114}" srcId="{9AD0B615-EA7A-4467-9D7D-77B8C76302FD}" destId="{7746AB1B-87D8-4188-B067-E60184E776CA}" srcOrd="0" destOrd="0" parTransId="{54ECEA08-FA15-4B4C-B62A-B91E69570088}" sibTransId="{982B8B85-FC94-4C88-8F19-90A935CA4FD5}"/>
    <dgm:cxn modelId="{2CD8644C-3BAF-4F6A-9587-06F7B16ADD75}" type="presOf" srcId="{7746AB1B-87D8-4188-B067-E60184E776CA}" destId="{DD6BAC33-A64A-4C8F-A20E-C9B0E4D2D2F1}" srcOrd="1" destOrd="0" presId="urn:microsoft.com/office/officeart/2005/8/layout/lProcess2"/>
    <dgm:cxn modelId="{2E69844F-6A1C-4A78-9FCD-19325911585A}" type="presOf" srcId="{ADF0CC4E-5B33-44C4-8C33-029E56CBB2D6}" destId="{D41CB912-35CA-4294-8EEB-6FD2BE20B70C}" srcOrd="0" destOrd="0" presId="urn:microsoft.com/office/officeart/2005/8/layout/lProcess2"/>
    <dgm:cxn modelId="{95210B71-BE95-4D16-B7EC-98C60FECD6CA}" type="presOf" srcId="{592EF7B9-4438-4E89-BBBE-F6717EEEC502}" destId="{36B0A85D-FF9D-45FA-B8C2-F761F692B7EF}" srcOrd="0" destOrd="0" presId="urn:microsoft.com/office/officeart/2005/8/layout/lProcess2"/>
    <dgm:cxn modelId="{C3E58C51-44CF-4311-966F-9BC42C8DD33F}" srcId="{6D1C8B0C-D658-4AE5-890E-A9C43A1B73AC}" destId="{272E58F2-5C24-461A-981A-25706C733351}" srcOrd="1" destOrd="0" parTransId="{C67EFE8F-03E9-45EF-87CB-1765CC7DB274}" sibTransId="{0BAD8DA3-A0B6-457E-82DE-D120D558BC76}"/>
    <dgm:cxn modelId="{4D20FC71-9441-41EE-9433-03D1970068A2}" type="presOf" srcId="{7F10541A-5E16-4D17-AEFD-DC2DDAB01B5A}" destId="{DBD3FAC8-3388-4B96-87D1-2428530F990B}" srcOrd="0" destOrd="1" presId="urn:microsoft.com/office/officeart/2005/8/layout/lProcess2"/>
    <dgm:cxn modelId="{9F39A472-525D-4B5C-A933-7E4E55B735E7}" type="presOf" srcId="{49B44D4F-5A8B-4172-A92D-B911B991C617}" destId="{9B4C0DD0-67A4-47ED-BB09-433A7AE23E84}" srcOrd="0" destOrd="1" presId="urn:microsoft.com/office/officeart/2005/8/layout/lProcess2"/>
    <dgm:cxn modelId="{D4CFE472-72A3-46AC-86CF-3D49B9E29BC1}" type="presOf" srcId="{048388A9-B7AC-4628-B3A9-A63ECC3FC797}" destId="{B337061A-3CA6-44F0-80DE-426F4B647309}" srcOrd="0" destOrd="2" presId="urn:microsoft.com/office/officeart/2005/8/layout/lProcess2"/>
    <dgm:cxn modelId="{4C243474-8B87-4FF4-829E-94052F28F6B4}" type="presOf" srcId="{492BDD55-6A20-4222-A3D6-3C7268CFBE08}" destId="{0BD63E89-5D98-4728-9A00-26C55BE0045C}" srcOrd="0" destOrd="3" presId="urn:microsoft.com/office/officeart/2005/8/layout/lProcess2"/>
    <dgm:cxn modelId="{D4F80875-86FF-4BB2-8B3F-173B87D32156}" type="presOf" srcId="{120C149D-F21F-40CE-9A37-74C4152F223C}" destId="{F9BF3363-AB21-4040-900B-51A6398E1DC6}" srcOrd="0" destOrd="0" presId="urn:microsoft.com/office/officeart/2005/8/layout/lProcess2"/>
    <dgm:cxn modelId="{66145775-96F6-438A-B90C-71B31C9B3FF3}" type="presOf" srcId="{A877270E-37B6-4A4D-A442-CFE2F00C85BC}" destId="{BECF35DC-52F2-45C5-9583-0464790AA6AB}" srcOrd="1" destOrd="0" presId="urn:microsoft.com/office/officeart/2005/8/layout/lProcess2"/>
    <dgm:cxn modelId="{8768E955-DC39-4072-A0E2-D2A6D28C5674}" type="presOf" srcId="{5266FE1C-A638-4054-8739-E739C1AD85EC}" destId="{B337061A-3CA6-44F0-80DE-426F4B647309}" srcOrd="0" destOrd="0" presId="urn:microsoft.com/office/officeart/2005/8/layout/lProcess2"/>
    <dgm:cxn modelId="{58AB6D76-8DF8-4FE3-B9BD-12C4C48FB201}" type="presOf" srcId="{D0BE4E70-BA00-40F5-B90F-7114282C6F42}" destId="{DBD3FAC8-3388-4B96-87D1-2428530F990B}" srcOrd="0" destOrd="3" presId="urn:microsoft.com/office/officeart/2005/8/layout/lProcess2"/>
    <dgm:cxn modelId="{ABFEFF56-7E82-40F9-AC3F-C01CC6038427}" type="presOf" srcId="{A877270E-37B6-4A4D-A442-CFE2F00C85BC}" destId="{238AD3FD-A052-49CC-B2BB-6853B665C110}" srcOrd="0" destOrd="0" presId="urn:microsoft.com/office/officeart/2005/8/layout/lProcess2"/>
    <dgm:cxn modelId="{9B8F2258-CB2E-4B8F-80E2-D0E9FD7B6D69}" srcId="{592EF7B9-4438-4E89-BBBE-F6717EEEC502}" destId="{B4BEF0C8-3095-437C-885C-D99D8BC0EE85}" srcOrd="0" destOrd="0" parTransId="{9B338989-B358-4939-B4FD-E10A4A59C7A8}" sibTransId="{4D78F99E-A87E-4D4B-87FE-1823683B906D}"/>
    <dgm:cxn modelId="{A0EB5D7A-CE80-4B52-BABD-5B2EA085DA98}" type="presOf" srcId="{9A2645B2-2ABE-4495-BC33-91FD71C788A7}" destId="{D3BBF301-EC1C-40A0-A710-D2E9FF438A62}" srcOrd="0" destOrd="0" presId="urn:microsoft.com/office/officeart/2005/8/layout/lProcess2"/>
    <dgm:cxn modelId="{CA22247C-3C0B-414A-A12E-F3531293384E}" srcId="{7C13A154-FD96-497B-93AB-5A7CAA466825}" destId="{49B44D4F-5A8B-4172-A92D-B911B991C617}" srcOrd="0" destOrd="0" parTransId="{E35ABDBB-C630-4457-86B6-AB4401299220}" sibTransId="{B677306F-C987-4E97-92C4-65EB234C70B1}"/>
    <dgm:cxn modelId="{8227687F-CAF1-4D11-ACB3-9086C58D0ED5}" srcId="{ADF0CC4E-5B33-44C4-8C33-029E56CBB2D6}" destId="{0B37C6B3-A775-42BC-B79D-D40B61EB5153}" srcOrd="0" destOrd="0" parTransId="{FB758065-B9FA-4907-B6FA-42218084765F}" sibTransId="{24B65057-46C9-40E7-BCEB-E8F1B619CC57}"/>
    <dgm:cxn modelId="{708E6C7F-4907-44A5-83B1-067197D626E4}" srcId="{E5FD25E3-6345-4750-AD82-FE6F698E1DCE}" destId="{DB662E6A-642A-4806-921E-B02A4596FC55}" srcOrd="1" destOrd="0" parTransId="{57211BF9-70AB-4BB5-BBDA-C80DC3E37514}" sibTransId="{90CB728F-1D8C-414F-94DB-D43E9349ED64}"/>
    <dgm:cxn modelId="{201D7585-E707-4573-8007-57327A906E5D}" type="presOf" srcId="{1B5A5453-8533-4036-A369-F3F3DA1E259E}" destId="{46573EEA-8277-4D34-A6AC-5C93D49431A8}" srcOrd="0" destOrd="1" presId="urn:microsoft.com/office/officeart/2005/8/layout/lProcess2"/>
    <dgm:cxn modelId="{6C6B8C85-C8A5-46B7-8A10-A22CADDFCD36}" type="presOf" srcId="{A37CBAA8-E52B-48D1-B876-5C2AF31925C5}" destId="{452E81FA-3992-410C-B73E-0EEBD32D1EF3}" srcOrd="1" destOrd="0" presId="urn:microsoft.com/office/officeart/2005/8/layout/lProcess2"/>
    <dgm:cxn modelId="{C2D9D487-F0D5-4809-934D-A7C1D396DF75}" type="presOf" srcId="{4E0CE9BF-CA9A-4E94-825F-8D3A09E3B757}" destId="{0BD63E89-5D98-4728-9A00-26C55BE0045C}" srcOrd="0" destOrd="4" presId="urn:microsoft.com/office/officeart/2005/8/layout/lProcess2"/>
    <dgm:cxn modelId="{751E558E-73F7-49B4-93BA-70EDB141D183}" srcId="{6D1C8B0C-D658-4AE5-890E-A9C43A1B73AC}" destId="{58C658B8-DB35-4DCB-881F-7FA4CFE4F32A}" srcOrd="4" destOrd="0" parTransId="{973B3956-B944-4E1A-80A2-A46A49739F38}" sibTransId="{C2AFD640-0D7F-4424-A49B-0526E91D0481}"/>
    <dgm:cxn modelId="{42ED568E-3A74-479F-A6F1-8BD057E12E8E}" srcId="{06919A8A-F65A-474C-BCC7-285CC8F0CAF2}" destId="{6D1C8B0C-D658-4AE5-890E-A9C43A1B73AC}" srcOrd="1" destOrd="0" parTransId="{C6F0FBBF-55BA-4082-9119-5CA3B0673591}" sibTransId="{7590EBF8-FA6D-4574-AD60-838500491779}"/>
    <dgm:cxn modelId="{D80EE790-9A4D-448E-8D6D-73771030C66C}" srcId="{5266FE1C-A638-4054-8739-E739C1AD85EC}" destId="{777A4780-421E-4288-9834-2117A9C4FCA1}" srcOrd="2" destOrd="0" parTransId="{A8AD235C-8A70-499C-8E10-4B3E290BECD4}" sibTransId="{F96A5021-C54E-48A6-BD74-58C0C3E2BC5F}"/>
    <dgm:cxn modelId="{DBD2BD94-A06B-4FBA-BEBA-596E5A83137F}" srcId="{7C13A154-FD96-497B-93AB-5A7CAA466825}" destId="{4E911D8D-C577-4F6C-8B01-94454E7BF42D}" srcOrd="2" destOrd="0" parTransId="{2157EC22-14AF-46C7-B211-FA147D351D2B}" sibTransId="{5DA46F25-65FE-4CB4-9C61-B6C30532A39F}"/>
    <dgm:cxn modelId="{05869F95-C505-404C-9507-096906E2000F}" srcId="{5266FE1C-A638-4054-8739-E739C1AD85EC}" destId="{9A2362CA-3FD0-4898-9EB3-C54630A6FB6C}" srcOrd="4" destOrd="0" parTransId="{44760B8C-2BA3-4936-BF71-6D7591C5C15A}" sibTransId="{A022A0FD-72C3-430D-8FF2-E22BA78453FD}"/>
    <dgm:cxn modelId="{16115E97-220D-4A91-95B5-EB448E7D90D2}" srcId="{A877270E-37B6-4A4D-A442-CFE2F00C85BC}" destId="{1C8594AA-A2C8-4CDC-8A32-6763B7620C7C}" srcOrd="0" destOrd="0" parTransId="{BB614615-15B0-44BD-8141-20F89C77A40B}" sibTransId="{C54D2101-8DB2-4974-B196-E7AA11BDE9D9}"/>
    <dgm:cxn modelId="{281CC29B-B883-4832-80A2-E06C8C0ECA0C}" srcId="{7BB44314-4E31-41EA-803B-884C1BEF6C76}" destId="{1B5A5453-8533-4036-A369-F3F3DA1E259E}" srcOrd="0" destOrd="0" parTransId="{A2906598-131B-42E0-9DD9-32514B5FA098}" sibTransId="{8EE3F0B9-6F2C-4922-B79B-BCB12B11E811}"/>
    <dgm:cxn modelId="{6D4011A5-383B-40B7-B4BE-426BC27A76C6}" type="presOf" srcId="{091E4E63-6F1D-406D-8A82-58A8B1DE7A1B}" destId="{B337061A-3CA6-44F0-80DE-426F4B647309}" srcOrd="0" destOrd="4" presId="urn:microsoft.com/office/officeart/2005/8/layout/lProcess2"/>
    <dgm:cxn modelId="{EFFC8DAA-3ED4-4C74-9428-0B93F8FB87FB}" type="presOf" srcId="{D823FBAE-F14F-4F4A-927F-25F54D06EDD3}" destId="{9B4BF74D-E1C2-48BC-B27F-5AEA4DEAAC16}" srcOrd="0" destOrd="2" presId="urn:microsoft.com/office/officeart/2005/8/layout/lProcess2"/>
    <dgm:cxn modelId="{E734A5AA-95C9-4D46-99FE-59F622CD3CAF}" srcId="{5266FE1C-A638-4054-8739-E739C1AD85EC}" destId="{71A44BFD-2532-4928-9CC2-495E2BDEC8C3}" srcOrd="0" destOrd="0" parTransId="{CAA1E1E7-8A69-4C61-8ED4-FBDA6A8B57A4}" sibTransId="{EAB14185-52A6-4311-AF7B-60AC6E568192}"/>
    <dgm:cxn modelId="{956C98AB-03F9-4422-982A-9CF57D684E14}" type="presOf" srcId="{0733C1E5-92AC-4BF3-A7EF-53FF5D17E54B}" destId="{D41CB912-35CA-4294-8EEB-6FD2BE20B70C}" srcOrd="0" destOrd="2" presId="urn:microsoft.com/office/officeart/2005/8/layout/lProcess2"/>
    <dgm:cxn modelId="{587E52AC-D998-4DE9-B2C2-1B6CC2786296}" srcId="{A37CBAA8-E52B-48D1-B876-5C2AF31925C5}" destId="{2268B083-20AA-4CA8-A01B-151353AE692B}" srcOrd="0" destOrd="0" parTransId="{2B09120E-AF2B-4F15-BD11-7A1F641BF0C9}" sibTransId="{B6EC233B-F48F-4779-AA61-D1ADAE170265}"/>
    <dgm:cxn modelId="{AD174FAF-A22C-491C-B111-2ECBAE55A64C}" srcId="{DB662E6A-642A-4806-921E-B02A4596FC55}" destId="{D0BE4E70-BA00-40F5-B90F-7114282C6F42}" srcOrd="2" destOrd="0" parTransId="{19DC182D-9358-466F-9BAE-A312750157A7}" sibTransId="{476A971C-70DB-4AF2-9B52-A6D29BCA2CAF}"/>
    <dgm:cxn modelId="{D96E01B0-23BD-49EC-9541-8B898C1197C4}" type="presOf" srcId="{9AD0B615-EA7A-4467-9D7D-77B8C76302FD}" destId="{F244E7D1-136D-466E-936C-00E3E55695EF}" srcOrd="0" destOrd="0" presId="urn:microsoft.com/office/officeart/2005/8/layout/lProcess2"/>
    <dgm:cxn modelId="{470738B4-F28E-4EFE-99DB-E510E5FE7E6A}" srcId="{2268B083-20AA-4CA8-A01B-151353AE692B}" destId="{F19CBF41-F17A-4296-8568-9C5F2D33E159}" srcOrd="0" destOrd="0" parTransId="{073ADD5A-FDBB-4203-95C1-419392B96B32}" sibTransId="{1E6C45D4-A993-4AFC-B211-2A9B81E81B28}"/>
    <dgm:cxn modelId="{6AE172B9-D81E-4455-B001-38C19A436474}" type="presOf" srcId="{A37CBAA8-E52B-48D1-B876-5C2AF31925C5}" destId="{7B210002-234D-411A-9CD3-F973BB173101}" srcOrd="0" destOrd="0" presId="urn:microsoft.com/office/officeart/2005/8/layout/lProcess2"/>
    <dgm:cxn modelId="{0C82BBBD-964E-4655-B18E-7F8B1BDAEB85}" type="presOf" srcId="{E5FD25E3-6345-4750-AD82-FE6F698E1DCE}" destId="{CF1BF0CA-85F8-4D09-AD70-DEF1C4F2F400}" srcOrd="1" destOrd="0" presId="urn:microsoft.com/office/officeart/2005/8/layout/lProcess2"/>
    <dgm:cxn modelId="{FA56B4BF-FCE5-4A32-BC49-2E9AABE324DE}" type="presOf" srcId="{542FEC57-331B-4058-990F-6DC744087F2D}" destId="{332CCFAB-7BB1-416D-9E1E-B8466D6C5F85}" srcOrd="0" destOrd="0" presId="urn:microsoft.com/office/officeart/2005/8/layout/lProcess2"/>
    <dgm:cxn modelId="{829E20C0-2879-43A4-82CF-D5BADFE3712E}" type="presOf" srcId="{1AF4586E-8600-48FD-8BDE-5B8019573722}" destId="{DBD3FAC8-3388-4B96-87D1-2428530F990B}" srcOrd="0" destOrd="2" presId="urn:microsoft.com/office/officeart/2005/8/layout/lProcess2"/>
    <dgm:cxn modelId="{BC4C27C1-A364-4C27-ACEF-1EF3EA06A9B2}" type="presOf" srcId="{06919A8A-F65A-474C-BCC7-285CC8F0CAF2}" destId="{2921A63D-2D1F-4FF3-A756-DFE377EC6635}" srcOrd="0" destOrd="0" presId="urn:microsoft.com/office/officeart/2005/8/layout/lProcess2"/>
    <dgm:cxn modelId="{37C20FC3-A9EC-4BD8-ACC8-718BA6A37261}" type="presOf" srcId="{B4BEF0C8-3095-437C-885C-D99D8BC0EE85}" destId="{36B0A85D-FF9D-45FA-B8C2-F761F692B7EF}" srcOrd="0" destOrd="1" presId="urn:microsoft.com/office/officeart/2005/8/layout/lProcess2"/>
    <dgm:cxn modelId="{89E646C3-757A-4042-84B1-EF90D8FF8DE3}" srcId="{A877270E-37B6-4A4D-A442-CFE2F00C85BC}" destId="{ADF0CC4E-5B33-44C4-8C33-029E56CBB2D6}" srcOrd="1" destOrd="0" parTransId="{DBA3FC28-37B3-440A-B452-3B72FDFC232A}" sibTransId="{9C6D3DBC-65DD-42D9-B3CD-355EC93B8D6F}"/>
    <dgm:cxn modelId="{1AF14CC3-7B59-461B-B975-47C77786A8A2}" srcId="{06919A8A-F65A-474C-BCC7-285CC8F0CAF2}" destId="{5266FE1C-A638-4054-8739-E739C1AD85EC}" srcOrd="0" destOrd="0" parTransId="{19AF51D4-5EE7-4FD9-92B1-35ABD293298E}" sibTransId="{88BFD0A2-144A-4514-B1EA-F2C8ABE3797C}"/>
    <dgm:cxn modelId="{596EB6C3-5BC2-48BC-8281-05CEA099ECBE}" srcId="{DB662E6A-642A-4806-921E-B02A4596FC55}" destId="{7F10541A-5E16-4D17-AEFD-DC2DDAB01B5A}" srcOrd="0" destOrd="0" parTransId="{FBC54849-0034-4EEB-AB99-5EFA6C6D2C82}" sibTransId="{D97BC173-D79A-435C-AAFF-F3FA7DB73CAE}"/>
    <dgm:cxn modelId="{88AC52C5-4915-4376-8828-4DDCCBFC3983}" srcId="{6D1C8B0C-D658-4AE5-890E-A9C43A1B73AC}" destId="{492BDD55-6A20-4222-A3D6-3C7268CFBE08}" srcOrd="2" destOrd="0" parTransId="{29D69A7B-F192-4084-B2C0-08FFA288315F}" sibTransId="{80BD9D60-43C3-4023-B3C5-0498984730FA}"/>
    <dgm:cxn modelId="{D23B53C6-3E1B-400A-8989-950ADF28194D}" srcId="{ADF0CC4E-5B33-44C4-8C33-029E56CBB2D6}" destId="{0733C1E5-92AC-4BF3-A7EF-53FF5D17E54B}" srcOrd="1" destOrd="0" parTransId="{EAB9AEBF-F31C-4F25-AA02-CD8449C1C130}" sibTransId="{9E9DA3B1-78FD-44EE-A06E-820069826B47}"/>
    <dgm:cxn modelId="{F8D25BCC-1A25-4DD9-B931-DD99A6C6F337}" type="presOf" srcId="{F19CBF41-F17A-4296-8568-9C5F2D33E159}" destId="{9B4BF74D-E1C2-48BC-B27F-5AEA4DEAAC16}" srcOrd="0" destOrd="1" presId="urn:microsoft.com/office/officeart/2005/8/layout/lProcess2"/>
    <dgm:cxn modelId="{A3397DCF-B4CF-414A-BAFF-BCDB8E44D1D3}" srcId="{A37CBAA8-E52B-48D1-B876-5C2AF31925C5}" destId="{7BB44314-4E31-41EA-803B-884C1BEF6C76}" srcOrd="2" destOrd="0" parTransId="{3C185630-1027-450F-AFEF-A91820023AFA}" sibTransId="{65531477-BD7B-4276-8204-B7C0A72FE228}"/>
    <dgm:cxn modelId="{9C1DBAD3-667D-4CE5-A149-DE77C24F8BA7}" type="presOf" srcId="{58862C08-C201-4D06-B94F-7DA385CC873F}" destId="{9B4BF74D-E1C2-48BC-B27F-5AEA4DEAAC16}" srcOrd="0" destOrd="3" presId="urn:microsoft.com/office/officeart/2005/8/layout/lProcess2"/>
    <dgm:cxn modelId="{60E2B5D7-0AC9-4285-8238-CDFFB0259B31}" type="presOf" srcId="{9A2362CA-3FD0-4898-9EB3-C54630A6FB6C}" destId="{B337061A-3CA6-44F0-80DE-426F4B647309}" srcOrd="0" destOrd="5" presId="urn:microsoft.com/office/officeart/2005/8/layout/lProcess2"/>
    <dgm:cxn modelId="{B438E6D8-6C84-48BB-992E-7DDE5E491628}" type="presOf" srcId="{B1643E80-30DA-42BD-8A2A-74F5BB5AD54F}" destId="{9CC5C173-F623-46A0-AAC6-A0D5FDEF318D}" srcOrd="0" destOrd="2" presId="urn:microsoft.com/office/officeart/2005/8/layout/lProcess2"/>
    <dgm:cxn modelId="{F51B66DA-DDA7-4C0B-9688-3E0BD2A6C025}" srcId="{2268B083-20AA-4CA8-A01B-151353AE692B}" destId="{58862C08-C201-4D06-B94F-7DA385CC873F}" srcOrd="2" destOrd="0" parTransId="{EAE5D2DF-228C-486B-90C5-A10FCAF549D5}" sibTransId="{E2ADE31D-034E-4172-95E5-9AA3837AF12C}"/>
    <dgm:cxn modelId="{65C716DB-6427-40F1-B348-DF9E8EAED964}" type="presOf" srcId="{7C13A154-FD96-497B-93AB-5A7CAA466825}" destId="{9B4C0DD0-67A4-47ED-BB09-433A7AE23E84}" srcOrd="0" destOrd="0" presId="urn:microsoft.com/office/officeart/2005/8/layout/lProcess2"/>
    <dgm:cxn modelId="{BFB5E4DB-80C5-4474-8D47-A516B2DA1180}" type="presOf" srcId="{777A4780-421E-4288-9834-2117A9C4FCA1}" destId="{B337061A-3CA6-44F0-80DE-426F4B647309}" srcOrd="0" destOrd="3" presId="urn:microsoft.com/office/officeart/2005/8/layout/lProcess2"/>
    <dgm:cxn modelId="{CB358EDC-5A77-4DE4-9D00-7E3387302960}" type="presOf" srcId="{6D1C8B0C-D658-4AE5-890E-A9C43A1B73AC}" destId="{0BD63E89-5D98-4728-9A00-26C55BE0045C}" srcOrd="0" destOrd="0" presId="urn:microsoft.com/office/officeart/2005/8/layout/lProcess2"/>
    <dgm:cxn modelId="{CDD477DE-FF9F-4A20-8F07-8A684978688B}" type="presOf" srcId="{2268B083-20AA-4CA8-A01B-151353AE692B}" destId="{9B4BF74D-E1C2-48BC-B27F-5AEA4DEAAC16}" srcOrd="0" destOrd="0" presId="urn:microsoft.com/office/officeart/2005/8/layout/lProcess2"/>
    <dgm:cxn modelId="{96B356DF-45B8-4838-B528-452DBE8B6542}" srcId="{1C8594AA-A2C8-4CDC-8A32-6763B7620C7C}" destId="{B1643E80-30DA-42BD-8A2A-74F5BB5AD54F}" srcOrd="1" destOrd="0" parTransId="{D8ABC170-2978-4720-B328-E34270931AD6}" sibTransId="{86B023D0-E5F6-4213-B0F9-C23565C9F56A}"/>
    <dgm:cxn modelId="{7BC23EE1-0F9A-4E00-88FD-5EEC69BDED10}" type="presOf" srcId="{831EFBB4-8CE1-4E0B-AC4E-7B73C6B34E40}" destId="{9B4C0DD0-67A4-47ED-BB09-433A7AE23E84}" srcOrd="0" destOrd="2" presId="urn:microsoft.com/office/officeart/2005/8/layout/lProcess2"/>
    <dgm:cxn modelId="{30633CE7-1431-4965-A1D1-74DB7E23A1BC}" type="presOf" srcId="{50A47CC3-A8C6-4BE6-AA18-BB35A65C724A}" destId="{9CC5C173-F623-46A0-AAC6-A0D5FDEF318D}" srcOrd="0" destOrd="1" presId="urn:microsoft.com/office/officeart/2005/8/layout/lProcess2"/>
    <dgm:cxn modelId="{120D53E8-503A-45F7-A30B-E9719D80359B}" type="presOf" srcId="{7BB44314-4E31-41EA-803B-884C1BEF6C76}" destId="{46573EEA-8277-4D34-A6AC-5C93D49431A8}" srcOrd="0" destOrd="0" presId="urn:microsoft.com/office/officeart/2005/8/layout/lProcess2"/>
    <dgm:cxn modelId="{955C21E9-BC6D-4FF7-97C8-EFED7268E34B}" srcId="{9AD0B615-EA7A-4467-9D7D-77B8C76302FD}" destId="{06919A8A-F65A-474C-BCC7-285CC8F0CAF2}" srcOrd="1" destOrd="0" parTransId="{C01279AA-2D7E-484D-BC5C-B546099E50CF}" sibTransId="{96B810AC-2D4B-49CC-9303-55A15B3AE86D}"/>
    <dgm:cxn modelId="{97ACABEA-7A9C-471D-9534-61AA7D1E3AEB}" srcId="{9AD0B615-EA7A-4467-9D7D-77B8C76302FD}" destId="{A37CBAA8-E52B-48D1-B876-5C2AF31925C5}" srcOrd="5" destOrd="0" parTransId="{05F4A14F-3D1B-47C5-A0EC-55D10DEE18AE}" sibTransId="{906F5F10-0267-4011-B0ED-FB1DB86BAAD3}"/>
    <dgm:cxn modelId="{61741FF2-0C56-4C94-9F1B-7BA702256FF6}" type="presOf" srcId="{71A44BFD-2532-4928-9CC2-495E2BDEC8C3}" destId="{B337061A-3CA6-44F0-80DE-426F4B647309}" srcOrd="0" destOrd="1" presId="urn:microsoft.com/office/officeart/2005/8/layout/lProcess2"/>
    <dgm:cxn modelId="{E2278DF3-9892-423C-8CED-9B06CF4D5A50}" srcId="{6D1C8B0C-D658-4AE5-890E-A9C43A1B73AC}" destId="{7EF7EA1C-DF20-4B86-AF71-946FBD71FD85}" srcOrd="0" destOrd="0" parTransId="{9A4B54ED-4916-483A-BCC7-DD4C790614EA}" sibTransId="{7B8C272C-5539-4BFB-B16A-2B0FC5982629}"/>
    <dgm:cxn modelId="{B877FCF3-4A8B-48E0-933D-84A18D1A9A7D}" srcId="{9AD0B615-EA7A-4467-9D7D-77B8C76302FD}" destId="{E5FD25E3-6345-4750-AD82-FE6F698E1DCE}" srcOrd="2" destOrd="0" parTransId="{832F3893-74BB-4933-91D4-FF3989B97058}" sibTransId="{B98B6BC0-9C44-4364-A34F-9D679C0A4A2C}"/>
    <dgm:cxn modelId="{022859F4-2394-42F0-A73B-5800530871EE}" type="presOf" srcId="{0B37C6B3-A775-42BC-B79D-D40B61EB5153}" destId="{D41CB912-35CA-4294-8EEB-6FD2BE20B70C}" srcOrd="0" destOrd="1" presId="urn:microsoft.com/office/officeart/2005/8/layout/lProcess2"/>
    <dgm:cxn modelId="{46A180BF-9E92-4956-8990-F35F923CCF86}" type="presParOf" srcId="{F244E7D1-136D-466E-936C-00E3E55695EF}" destId="{384192ED-9218-45DE-A2DE-E1ECD9661857}" srcOrd="0" destOrd="0" presId="urn:microsoft.com/office/officeart/2005/8/layout/lProcess2"/>
    <dgm:cxn modelId="{594A89BA-0E7A-4E86-9EA4-454F7E9F1587}" type="presParOf" srcId="{384192ED-9218-45DE-A2DE-E1ECD9661857}" destId="{DD2C17ED-642F-4BB6-95CD-D3CFDF711D7C}" srcOrd="0" destOrd="0" presId="urn:microsoft.com/office/officeart/2005/8/layout/lProcess2"/>
    <dgm:cxn modelId="{968627F9-F646-436F-A318-BA4F9C665AAB}" type="presParOf" srcId="{384192ED-9218-45DE-A2DE-E1ECD9661857}" destId="{DD6BAC33-A64A-4C8F-A20E-C9B0E4D2D2F1}" srcOrd="1" destOrd="0" presId="urn:microsoft.com/office/officeart/2005/8/layout/lProcess2"/>
    <dgm:cxn modelId="{FE5C83D3-315A-43F5-8FB9-E860885FCFC9}" type="presParOf" srcId="{384192ED-9218-45DE-A2DE-E1ECD9661857}" destId="{2304B234-5974-4187-99C9-58F4D16A11CE}" srcOrd="2" destOrd="0" presId="urn:microsoft.com/office/officeart/2005/8/layout/lProcess2"/>
    <dgm:cxn modelId="{7E8EF00D-D0D8-4D47-AB50-1B962CA18BE4}" type="presParOf" srcId="{2304B234-5974-4187-99C9-58F4D16A11CE}" destId="{47EFB0AE-10D6-4805-8A5F-16F24B234589}" srcOrd="0" destOrd="0" presId="urn:microsoft.com/office/officeart/2005/8/layout/lProcess2"/>
    <dgm:cxn modelId="{6ED58E37-8F45-431E-833D-43DCC6B58F6D}" type="presParOf" srcId="{47EFB0AE-10D6-4805-8A5F-16F24B234589}" destId="{332CCFAB-7BB1-416D-9E1E-B8466D6C5F85}" srcOrd="0" destOrd="0" presId="urn:microsoft.com/office/officeart/2005/8/layout/lProcess2"/>
    <dgm:cxn modelId="{E3CB54BD-96F4-4C7E-A2A1-1A6C6AE470ED}" type="presParOf" srcId="{F244E7D1-136D-466E-936C-00E3E55695EF}" destId="{343009C8-E854-445E-895A-F36C435D7E1C}" srcOrd="1" destOrd="0" presId="urn:microsoft.com/office/officeart/2005/8/layout/lProcess2"/>
    <dgm:cxn modelId="{6A03ACE6-DCE7-45FB-BA4C-BB6EE1BA356A}" type="presParOf" srcId="{F244E7D1-136D-466E-936C-00E3E55695EF}" destId="{4BBE3C08-2DAB-458C-AB6D-946750FF07EA}" srcOrd="2" destOrd="0" presId="urn:microsoft.com/office/officeart/2005/8/layout/lProcess2"/>
    <dgm:cxn modelId="{1A82F1ED-482B-47FB-8EC9-FEABE836A628}" type="presParOf" srcId="{4BBE3C08-2DAB-458C-AB6D-946750FF07EA}" destId="{2921A63D-2D1F-4FF3-A756-DFE377EC6635}" srcOrd="0" destOrd="0" presId="urn:microsoft.com/office/officeart/2005/8/layout/lProcess2"/>
    <dgm:cxn modelId="{35B331D4-DD45-4ABD-92C4-CF3EA1114548}" type="presParOf" srcId="{4BBE3C08-2DAB-458C-AB6D-946750FF07EA}" destId="{B8FD21A6-0978-4004-AAD6-E388D46CB80D}" srcOrd="1" destOrd="0" presId="urn:microsoft.com/office/officeart/2005/8/layout/lProcess2"/>
    <dgm:cxn modelId="{B0A36361-0501-4554-83E0-2D16CEA1DAD0}" type="presParOf" srcId="{4BBE3C08-2DAB-458C-AB6D-946750FF07EA}" destId="{C92AE693-20CD-4095-86C1-8A3D20D3D779}" srcOrd="2" destOrd="0" presId="urn:microsoft.com/office/officeart/2005/8/layout/lProcess2"/>
    <dgm:cxn modelId="{6450340A-3D9B-4709-882C-65A5C32AD25B}" type="presParOf" srcId="{C92AE693-20CD-4095-86C1-8A3D20D3D779}" destId="{865A2083-ABDA-4B7F-AA05-40E117DFA77C}" srcOrd="0" destOrd="0" presId="urn:microsoft.com/office/officeart/2005/8/layout/lProcess2"/>
    <dgm:cxn modelId="{BE3248D9-05BE-4B70-AF91-1D39E5B7BDBC}" type="presParOf" srcId="{865A2083-ABDA-4B7F-AA05-40E117DFA77C}" destId="{B337061A-3CA6-44F0-80DE-426F4B647309}" srcOrd="0" destOrd="0" presId="urn:microsoft.com/office/officeart/2005/8/layout/lProcess2"/>
    <dgm:cxn modelId="{CCCFB24A-56B7-4174-83D2-9A7911FC1075}" type="presParOf" srcId="{865A2083-ABDA-4B7F-AA05-40E117DFA77C}" destId="{9005EC81-FF16-4924-94DE-44429B3E732F}" srcOrd="1" destOrd="0" presId="urn:microsoft.com/office/officeart/2005/8/layout/lProcess2"/>
    <dgm:cxn modelId="{78A9A25B-59AC-4991-979C-B88AB3004113}" type="presParOf" srcId="{865A2083-ABDA-4B7F-AA05-40E117DFA77C}" destId="{0BD63E89-5D98-4728-9A00-26C55BE0045C}" srcOrd="2" destOrd="0" presId="urn:microsoft.com/office/officeart/2005/8/layout/lProcess2"/>
    <dgm:cxn modelId="{D118722B-E860-4A93-8FCE-25D551E8C4FF}" type="presParOf" srcId="{F244E7D1-136D-466E-936C-00E3E55695EF}" destId="{4BA4CB6F-70CC-45A4-9983-26681BC4B90C}" srcOrd="3" destOrd="0" presId="urn:microsoft.com/office/officeart/2005/8/layout/lProcess2"/>
    <dgm:cxn modelId="{5A503DEA-B9E8-4EBA-B31F-4ABE13845A0A}" type="presParOf" srcId="{F244E7D1-136D-466E-936C-00E3E55695EF}" destId="{F6B23A3E-5779-49DA-A6D5-DCC18466D230}" srcOrd="4" destOrd="0" presId="urn:microsoft.com/office/officeart/2005/8/layout/lProcess2"/>
    <dgm:cxn modelId="{91B8D217-A2A4-42D3-A6A4-0D88BDC25A82}" type="presParOf" srcId="{F6B23A3E-5779-49DA-A6D5-DCC18466D230}" destId="{3341433F-A0B7-4CF6-AB57-74E8881AE1C8}" srcOrd="0" destOrd="0" presId="urn:microsoft.com/office/officeart/2005/8/layout/lProcess2"/>
    <dgm:cxn modelId="{B52375DE-85CC-4BAB-9BE8-257874549472}" type="presParOf" srcId="{F6B23A3E-5779-49DA-A6D5-DCC18466D230}" destId="{CF1BF0CA-85F8-4D09-AD70-DEF1C4F2F400}" srcOrd="1" destOrd="0" presId="urn:microsoft.com/office/officeart/2005/8/layout/lProcess2"/>
    <dgm:cxn modelId="{51955C3E-D8A3-453E-AEEB-4D6477129B9B}" type="presParOf" srcId="{F6B23A3E-5779-49DA-A6D5-DCC18466D230}" destId="{3FCA5ACE-CF97-4998-92EB-BEDF533425DB}" srcOrd="2" destOrd="0" presId="urn:microsoft.com/office/officeart/2005/8/layout/lProcess2"/>
    <dgm:cxn modelId="{1F9E0BAD-2D9A-4A4D-9CF3-68F1498AA39E}" type="presParOf" srcId="{3FCA5ACE-CF97-4998-92EB-BEDF533425DB}" destId="{41797D56-676A-46E1-BEED-13DEF94B3D3F}" srcOrd="0" destOrd="0" presId="urn:microsoft.com/office/officeart/2005/8/layout/lProcess2"/>
    <dgm:cxn modelId="{04808A50-EA5F-40AF-8CC3-A19A0B510CCC}" type="presParOf" srcId="{41797D56-676A-46E1-BEED-13DEF94B3D3F}" destId="{9B4C0DD0-67A4-47ED-BB09-433A7AE23E84}" srcOrd="0" destOrd="0" presId="urn:microsoft.com/office/officeart/2005/8/layout/lProcess2"/>
    <dgm:cxn modelId="{74823240-D05B-4201-9B66-077430CE5EBC}" type="presParOf" srcId="{41797D56-676A-46E1-BEED-13DEF94B3D3F}" destId="{87385982-485D-4632-81AE-6180DC9364F5}" srcOrd="1" destOrd="0" presId="urn:microsoft.com/office/officeart/2005/8/layout/lProcess2"/>
    <dgm:cxn modelId="{2819FADA-BF2D-4502-A173-1D5C63A570D6}" type="presParOf" srcId="{41797D56-676A-46E1-BEED-13DEF94B3D3F}" destId="{DBD3FAC8-3388-4B96-87D1-2428530F990B}" srcOrd="2" destOrd="0" presId="urn:microsoft.com/office/officeart/2005/8/layout/lProcess2"/>
    <dgm:cxn modelId="{518AE56C-18A8-4D99-95D4-17B654B0B4AD}" type="presParOf" srcId="{F244E7D1-136D-466E-936C-00E3E55695EF}" destId="{DEF6238D-CFC9-4FBF-B8C2-408D21898885}" srcOrd="5" destOrd="0" presId="urn:microsoft.com/office/officeart/2005/8/layout/lProcess2"/>
    <dgm:cxn modelId="{A91056D5-A711-4621-9897-CA32630C6AED}" type="presParOf" srcId="{F244E7D1-136D-466E-936C-00E3E55695EF}" destId="{22372DA9-9596-42E2-835F-57AE9D20380F}" srcOrd="6" destOrd="0" presId="urn:microsoft.com/office/officeart/2005/8/layout/lProcess2"/>
    <dgm:cxn modelId="{5DAE1C3F-F64D-4C2D-A2A1-D1B988AC20FE}" type="presParOf" srcId="{22372DA9-9596-42E2-835F-57AE9D20380F}" destId="{F9BF3363-AB21-4040-900B-51A6398E1DC6}" srcOrd="0" destOrd="0" presId="urn:microsoft.com/office/officeart/2005/8/layout/lProcess2"/>
    <dgm:cxn modelId="{630AB94F-3603-4D66-B48F-EE210AD568A7}" type="presParOf" srcId="{22372DA9-9596-42E2-835F-57AE9D20380F}" destId="{69F33379-6199-42EA-BCCB-4CB3247712ED}" srcOrd="1" destOrd="0" presId="urn:microsoft.com/office/officeart/2005/8/layout/lProcess2"/>
    <dgm:cxn modelId="{09125A6D-EB1C-4B22-BEA0-CF6B258FCF76}" type="presParOf" srcId="{22372DA9-9596-42E2-835F-57AE9D20380F}" destId="{87CA7912-C74E-4040-97BC-96D46F5FCB1F}" srcOrd="2" destOrd="0" presId="urn:microsoft.com/office/officeart/2005/8/layout/lProcess2"/>
    <dgm:cxn modelId="{9D3B6661-C62C-46A9-B88F-F36B0C6BDCDD}" type="presParOf" srcId="{87CA7912-C74E-4040-97BC-96D46F5FCB1F}" destId="{FE623742-B6BB-431D-9C7C-93812B7F653B}" srcOrd="0" destOrd="0" presId="urn:microsoft.com/office/officeart/2005/8/layout/lProcess2"/>
    <dgm:cxn modelId="{D4E9C70D-AE96-4E25-80E4-780F52DCC046}" type="presParOf" srcId="{FE623742-B6BB-431D-9C7C-93812B7F653B}" destId="{D3BBF301-EC1C-40A0-A710-D2E9FF438A62}" srcOrd="0" destOrd="0" presId="urn:microsoft.com/office/officeart/2005/8/layout/lProcess2"/>
    <dgm:cxn modelId="{8D79B7C8-17E6-4467-95EF-612BAE628EAB}" type="presParOf" srcId="{F244E7D1-136D-466E-936C-00E3E55695EF}" destId="{FC65A407-1546-40DD-9791-999C51A36C61}" srcOrd="7" destOrd="0" presId="urn:microsoft.com/office/officeart/2005/8/layout/lProcess2"/>
    <dgm:cxn modelId="{4C969235-FEA2-466E-9A93-63D498B35105}" type="presParOf" srcId="{F244E7D1-136D-466E-936C-00E3E55695EF}" destId="{D2B3C1D7-85D4-4E70-9D69-D63D630CCB6C}" srcOrd="8" destOrd="0" presId="urn:microsoft.com/office/officeart/2005/8/layout/lProcess2"/>
    <dgm:cxn modelId="{8DCB8673-01BF-43B6-9376-9AD295B45168}" type="presParOf" srcId="{D2B3C1D7-85D4-4E70-9D69-D63D630CCB6C}" destId="{238AD3FD-A052-49CC-B2BB-6853B665C110}" srcOrd="0" destOrd="0" presId="urn:microsoft.com/office/officeart/2005/8/layout/lProcess2"/>
    <dgm:cxn modelId="{28D7569A-F17B-4C6F-934D-CDD7239346B0}" type="presParOf" srcId="{D2B3C1D7-85D4-4E70-9D69-D63D630CCB6C}" destId="{BECF35DC-52F2-45C5-9583-0464790AA6AB}" srcOrd="1" destOrd="0" presId="urn:microsoft.com/office/officeart/2005/8/layout/lProcess2"/>
    <dgm:cxn modelId="{8DF4038E-DCEE-47AA-96C1-2A2F6202B14F}" type="presParOf" srcId="{D2B3C1D7-85D4-4E70-9D69-D63D630CCB6C}" destId="{D6CA7988-E286-4F38-AC6A-9A7A31E8B86F}" srcOrd="2" destOrd="0" presId="urn:microsoft.com/office/officeart/2005/8/layout/lProcess2"/>
    <dgm:cxn modelId="{6B235D71-D7C1-4AFC-AF45-5B428ED921FC}" type="presParOf" srcId="{D6CA7988-E286-4F38-AC6A-9A7A31E8B86F}" destId="{121EE13E-B09A-44D1-A6F1-08FC0B08FD42}" srcOrd="0" destOrd="0" presId="urn:microsoft.com/office/officeart/2005/8/layout/lProcess2"/>
    <dgm:cxn modelId="{014C145A-C9E9-4BFE-9FE7-E7B8952E1F1B}" type="presParOf" srcId="{121EE13E-B09A-44D1-A6F1-08FC0B08FD42}" destId="{9CC5C173-F623-46A0-AAC6-A0D5FDEF318D}" srcOrd="0" destOrd="0" presId="urn:microsoft.com/office/officeart/2005/8/layout/lProcess2"/>
    <dgm:cxn modelId="{FF37D316-BAF1-4299-98E4-6C54D68CEEDB}" type="presParOf" srcId="{121EE13E-B09A-44D1-A6F1-08FC0B08FD42}" destId="{0430C600-65B2-4C67-9086-4DC9A9FCFBD6}" srcOrd="1" destOrd="0" presId="urn:microsoft.com/office/officeart/2005/8/layout/lProcess2"/>
    <dgm:cxn modelId="{D457B680-FC1A-446E-BB06-8F851921C711}" type="presParOf" srcId="{121EE13E-B09A-44D1-A6F1-08FC0B08FD42}" destId="{D41CB912-35CA-4294-8EEB-6FD2BE20B70C}" srcOrd="2" destOrd="0" presId="urn:microsoft.com/office/officeart/2005/8/layout/lProcess2"/>
    <dgm:cxn modelId="{B6017E7E-4B33-4620-920F-F1B46971A62B}" type="presParOf" srcId="{F244E7D1-136D-466E-936C-00E3E55695EF}" destId="{38814D97-16C7-47D2-BBF7-20D8CE9D75C6}" srcOrd="9" destOrd="0" presId="urn:microsoft.com/office/officeart/2005/8/layout/lProcess2"/>
    <dgm:cxn modelId="{11C2017C-ED1A-4694-8F06-87F1A6632BBD}" type="presParOf" srcId="{F244E7D1-136D-466E-936C-00E3E55695EF}" destId="{401CEDBD-FD88-4169-9658-9A5FA3D6D9B5}" srcOrd="10" destOrd="0" presId="urn:microsoft.com/office/officeart/2005/8/layout/lProcess2"/>
    <dgm:cxn modelId="{5F675A1A-0D30-4D4A-ACCB-716CB19AEC89}" type="presParOf" srcId="{401CEDBD-FD88-4169-9658-9A5FA3D6D9B5}" destId="{7B210002-234D-411A-9CD3-F973BB173101}" srcOrd="0" destOrd="0" presId="urn:microsoft.com/office/officeart/2005/8/layout/lProcess2"/>
    <dgm:cxn modelId="{9EECAF32-88EA-420F-ABE2-A5057BD9744F}" type="presParOf" srcId="{401CEDBD-FD88-4169-9658-9A5FA3D6D9B5}" destId="{452E81FA-3992-410C-B73E-0EEBD32D1EF3}" srcOrd="1" destOrd="0" presId="urn:microsoft.com/office/officeart/2005/8/layout/lProcess2"/>
    <dgm:cxn modelId="{FD3E068C-CFAB-454D-8EB6-93A37A2A5369}" type="presParOf" srcId="{401CEDBD-FD88-4169-9658-9A5FA3D6D9B5}" destId="{A7D6ABAD-C02E-42EC-8418-07F4ABF0996D}" srcOrd="2" destOrd="0" presId="urn:microsoft.com/office/officeart/2005/8/layout/lProcess2"/>
    <dgm:cxn modelId="{89614914-A806-42CB-B84B-329A4F3A258E}" type="presParOf" srcId="{A7D6ABAD-C02E-42EC-8418-07F4ABF0996D}" destId="{AB8DDFE7-B2ED-4538-BE28-F98A17E228CE}" srcOrd="0" destOrd="0" presId="urn:microsoft.com/office/officeart/2005/8/layout/lProcess2"/>
    <dgm:cxn modelId="{A8EFAE6E-4DE2-4BCD-9B50-1EAF3F6D801B}" type="presParOf" srcId="{AB8DDFE7-B2ED-4538-BE28-F98A17E228CE}" destId="{9B4BF74D-E1C2-48BC-B27F-5AEA4DEAAC16}" srcOrd="0" destOrd="0" presId="urn:microsoft.com/office/officeart/2005/8/layout/lProcess2"/>
    <dgm:cxn modelId="{7AC93449-3ED5-48C2-975A-9C811D61C8D7}" type="presParOf" srcId="{AB8DDFE7-B2ED-4538-BE28-F98A17E228CE}" destId="{EF2F69E3-D773-4E61-830E-A5834EC81118}" srcOrd="1" destOrd="0" presId="urn:microsoft.com/office/officeart/2005/8/layout/lProcess2"/>
    <dgm:cxn modelId="{2B631D73-2D12-4F09-B926-E5ECFB2B5DE9}" type="presParOf" srcId="{AB8DDFE7-B2ED-4538-BE28-F98A17E228CE}" destId="{36B0A85D-FF9D-45FA-B8C2-F761F692B7EF}" srcOrd="2" destOrd="0" presId="urn:microsoft.com/office/officeart/2005/8/layout/lProcess2"/>
    <dgm:cxn modelId="{ACC0CDC1-F564-4765-BEAA-C81AD3918918}" type="presParOf" srcId="{AB8DDFE7-B2ED-4538-BE28-F98A17E228CE}" destId="{891893F1-7646-4511-A047-3E8BC1B657C0}" srcOrd="3" destOrd="0" presId="urn:microsoft.com/office/officeart/2005/8/layout/lProcess2"/>
    <dgm:cxn modelId="{CAAAAA06-C093-497F-B6D1-3BA180BB337F}" type="presParOf" srcId="{AB8DDFE7-B2ED-4538-BE28-F98A17E228CE}" destId="{46573EEA-8277-4D34-A6AC-5C93D49431A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C17ED-642F-4BB6-95CD-D3CFDF711D7C}">
      <dsp:nvSpPr>
        <dsp:cNvPr id="0" name=""/>
        <dsp:cNvSpPr/>
      </dsp:nvSpPr>
      <dsp:spPr>
        <a:xfrm>
          <a:off x="3224" y="0"/>
          <a:ext cx="1273968" cy="51240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>
              <a:solidFill>
                <a:schemeClr val="bg1">
                  <a:lumMod val="50000"/>
                </a:schemeClr>
              </a:solidFill>
            </a:rPr>
            <a:t>J0</a:t>
          </a:r>
        </a:p>
      </dsp:txBody>
      <dsp:txXfrm>
        <a:off x="3224" y="0"/>
        <a:ext cx="1273968" cy="1537209"/>
      </dsp:txXfrm>
    </dsp:sp>
    <dsp:sp modelId="{332CCFAB-7BB1-416D-9E1E-B8466D6C5F85}">
      <dsp:nvSpPr>
        <dsp:cNvPr id="0" name=""/>
        <dsp:cNvSpPr/>
      </dsp:nvSpPr>
      <dsp:spPr>
        <a:xfrm>
          <a:off x="130621" y="1586235"/>
          <a:ext cx="1019175" cy="2661164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 err="1">
              <a:solidFill>
                <a:srgbClr val="6F6F6F"/>
              </a:solidFill>
            </a:rPr>
            <a:t>Get</a:t>
          </a:r>
          <a:r>
            <a:rPr lang="fr-FR" sz="1000" b="1" kern="1200" dirty="0">
              <a:solidFill>
                <a:srgbClr val="6F6F6F"/>
              </a:solidFill>
            </a:rPr>
            <a:t> </a:t>
          </a:r>
          <a:r>
            <a:rPr lang="fr-FR" sz="1000" b="1" kern="1200" dirty="0" err="1">
              <a:solidFill>
                <a:srgbClr val="6F6F6F"/>
              </a:solidFill>
            </a:rPr>
            <a:t>Started</a:t>
          </a:r>
          <a:r>
            <a:rPr lang="fr-FR" sz="1000" b="1" kern="1200" dirty="0">
              <a:solidFill>
                <a:srgbClr val="6F6F6F"/>
              </a:solidFill>
            </a:rPr>
            <a:t> </a:t>
          </a:r>
          <a:r>
            <a:rPr lang="fr-FR" sz="1000" b="1" kern="1200" dirty="0" err="1">
              <a:solidFill>
                <a:srgbClr val="6F6F6F"/>
              </a:solidFill>
            </a:rPr>
            <a:t>with</a:t>
          </a:r>
          <a:r>
            <a:rPr lang="fr-FR" sz="1000" b="1" kern="1200" dirty="0">
              <a:solidFill>
                <a:srgbClr val="6F6F6F"/>
              </a:solidFill>
            </a:rPr>
            <a:t> Galaxy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 dirty="0">
            <a:solidFill>
              <a:srgbClr val="6F6F6F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>
              <a:solidFill>
                <a:srgbClr val="6F6F6F"/>
              </a:solidFill>
            </a:rPr>
            <a:t>To </a:t>
          </a:r>
          <a:r>
            <a:rPr lang="fr-FR" sz="900" kern="1200" dirty="0" err="1">
              <a:solidFill>
                <a:srgbClr val="6F6F6F"/>
              </a:solidFill>
            </a:rPr>
            <a:t>be</a:t>
          </a:r>
          <a:r>
            <a:rPr lang="fr-FR" sz="900" kern="1200" dirty="0">
              <a:solidFill>
                <a:srgbClr val="6F6F6F"/>
              </a:solidFill>
            </a:rPr>
            <a:t> </a:t>
          </a:r>
          <a:r>
            <a:rPr lang="fr-FR" sz="900" kern="1200" dirty="0" err="1">
              <a:solidFill>
                <a:srgbClr val="6F6F6F"/>
              </a:solidFill>
            </a:rPr>
            <a:t>done</a:t>
          </a:r>
          <a:r>
            <a:rPr lang="fr-FR" sz="900" kern="1200" dirty="0">
              <a:solidFill>
                <a:srgbClr val="6F6F6F"/>
              </a:solidFill>
            </a:rPr>
            <a:t> </a:t>
          </a:r>
          <a:r>
            <a:rPr lang="fr-FR" sz="900" kern="1200" dirty="0" err="1">
              <a:solidFill>
                <a:srgbClr val="6F6F6F"/>
              </a:solidFill>
            </a:rPr>
            <a:t>autonomously</a:t>
          </a:r>
          <a:r>
            <a:rPr lang="fr-FR" sz="900" kern="1200" dirty="0">
              <a:solidFill>
                <a:srgbClr val="6F6F6F"/>
              </a:solidFill>
            </a:rPr>
            <a:t> on </a:t>
          </a:r>
          <a:r>
            <a:rPr lang="fr-FR" sz="900" kern="1200" dirty="0" err="1">
              <a:solidFill>
                <a:srgbClr val="6F6F6F"/>
              </a:solidFill>
            </a:rPr>
            <a:t>galaxy</a:t>
          </a:r>
          <a:r>
            <a:rPr lang="fr-FR" sz="900" kern="1200" dirty="0">
              <a:solidFill>
                <a:srgbClr val="6F6F6F"/>
              </a:solidFill>
            </a:rPr>
            <a:t> platform</a:t>
          </a:r>
        </a:p>
      </dsp:txBody>
      <dsp:txXfrm>
        <a:off x="160472" y="1616086"/>
        <a:ext cx="959473" cy="2601462"/>
      </dsp:txXfrm>
    </dsp:sp>
    <dsp:sp modelId="{2921A63D-2D1F-4FF3-A756-DFE377EC6635}">
      <dsp:nvSpPr>
        <dsp:cNvPr id="0" name=""/>
        <dsp:cNvSpPr/>
      </dsp:nvSpPr>
      <dsp:spPr>
        <a:xfrm>
          <a:off x="1372741" y="0"/>
          <a:ext cx="1273968" cy="51240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>
              <a:solidFill>
                <a:schemeClr val="accent5">
                  <a:lumMod val="20000"/>
                  <a:lumOff val="80000"/>
                </a:schemeClr>
              </a:solidFill>
            </a:rPr>
            <a:t>J1</a:t>
          </a:r>
        </a:p>
      </dsp:txBody>
      <dsp:txXfrm>
        <a:off x="1372741" y="0"/>
        <a:ext cx="1273968" cy="1537209"/>
      </dsp:txXfrm>
    </dsp:sp>
    <dsp:sp modelId="{B337061A-3CA6-44F0-80DE-426F4B647309}">
      <dsp:nvSpPr>
        <dsp:cNvPr id="0" name=""/>
        <dsp:cNvSpPr/>
      </dsp:nvSpPr>
      <dsp:spPr>
        <a:xfrm>
          <a:off x="1499271" y="1538481"/>
          <a:ext cx="1019175" cy="1861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00000"/>
                <a:lumMod val="11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75000"/>
                <a:satMod val="101000"/>
                <a:lum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  <a:satMod val="104000"/>
                <a:lumMod val="105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000" b="1" kern="1200" dirty="0" err="1"/>
            <a:t>Metabarcoding</a:t>
          </a:r>
          <a:r>
            <a:rPr lang="fr-FR" sz="1000" b="1" kern="1200" dirty="0"/>
            <a:t> </a:t>
          </a:r>
          <a:r>
            <a:rPr lang="fr-FR" sz="1000" b="1" kern="1200" dirty="0" err="1"/>
            <a:t>overview</a:t>
          </a:r>
          <a:r>
            <a:rPr lang="fr-FR" sz="1000" b="1" kern="1200" dirty="0"/>
            <a:t>: the key concepts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fr-FR" sz="300" b="1" kern="1200" dirty="0"/>
        </a:p>
        <a:p>
          <a:pPr marL="873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 err="1"/>
            <a:t>Barcode</a:t>
          </a:r>
          <a:endParaRPr lang="fr-FR" sz="900" kern="1200" dirty="0"/>
        </a:p>
        <a:p>
          <a:pPr marL="873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Technical sources of noise and errors </a:t>
          </a:r>
          <a:endParaRPr lang="fr-FR" sz="900" kern="1200" dirty="0"/>
        </a:p>
        <a:p>
          <a:pPr marL="873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/>
            <a:t>Short r</a:t>
          </a:r>
          <a:r>
            <a:rPr lang="en-US" sz="900" kern="1200" dirty="0" err="1">
              <a:effectLst/>
            </a:rPr>
            <a:t>eads</a:t>
          </a:r>
          <a:endParaRPr lang="fr-FR" sz="900" kern="1200" dirty="0"/>
        </a:p>
        <a:p>
          <a:pPr marL="873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/>
            <a:t>Long r</a:t>
          </a:r>
          <a:r>
            <a:rPr lang="en-US" sz="900" kern="1200" dirty="0" err="1">
              <a:effectLst/>
            </a:rPr>
            <a:t>eads</a:t>
          </a:r>
          <a:endParaRPr lang="fr-FR" sz="900" kern="1200" dirty="0"/>
        </a:p>
        <a:p>
          <a:pPr marL="873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 err="1"/>
            <a:t>Bioinformatics</a:t>
          </a:r>
          <a:r>
            <a:rPr lang="fr-FR" sz="900" kern="1200" dirty="0"/>
            <a:t> </a:t>
          </a:r>
          <a:r>
            <a:rPr lang="fr-FR" sz="900" kern="1200" dirty="0" err="1"/>
            <a:t>analysis</a:t>
          </a:r>
          <a:endParaRPr lang="fr-FR" sz="900" kern="1200" dirty="0"/>
        </a:p>
      </dsp:txBody>
      <dsp:txXfrm>
        <a:off x="1529122" y="1568332"/>
        <a:ext cx="959473" cy="1801907"/>
      </dsp:txXfrm>
    </dsp:sp>
    <dsp:sp modelId="{0BD63E89-5D98-4728-9A00-26C55BE0045C}">
      <dsp:nvSpPr>
        <dsp:cNvPr id="0" name=""/>
        <dsp:cNvSpPr/>
      </dsp:nvSpPr>
      <dsp:spPr>
        <a:xfrm>
          <a:off x="1499271" y="3588554"/>
          <a:ext cx="1019175" cy="139422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accent2">
                  <a:lumMod val="50000"/>
                </a:schemeClr>
              </a:solidFill>
            </a:rPr>
            <a:t>FROGS </a:t>
          </a:r>
          <a:r>
            <a:rPr lang="fr-FR" sz="1000" b="1" kern="1200" dirty="0" err="1">
              <a:solidFill>
                <a:schemeClr val="accent2">
                  <a:lumMod val="50000"/>
                </a:schemeClr>
              </a:solidFill>
            </a:rPr>
            <a:t>Core</a:t>
          </a:r>
          <a:endParaRPr lang="fr-FR" sz="1000" b="1" kern="1200" dirty="0">
            <a:solidFill>
              <a:schemeClr val="accent2">
                <a:lumMod val="50000"/>
              </a:schemeClr>
            </a:solidFill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" b="1" kern="1200" dirty="0">
            <a:solidFill>
              <a:schemeClr val="accent2">
                <a:lumMod val="50000"/>
              </a:schemeClr>
            </a:solidFill>
          </a:endParaRPr>
        </a:p>
        <a:p>
          <a:pPr marL="873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Presentation</a:t>
          </a:r>
          <a:r>
            <a:rPr lang="fr-FR" sz="900" b="0" kern="1200" dirty="0">
              <a:solidFill>
                <a:schemeClr val="accent2">
                  <a:lumMod val="50000"/>
                </a:schemeClr>
              </a:solidFill>
            </a:rPr>
            <a:t> of the </a:t>
          </a: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datasets</a:t>
          </a:r>
          <a:endParaRPr lang="fr-FR" sz="900" b="0" kern="1200" dirty="0">
            <a:solidFill>
              <a:schemeClr val="accent2">
                <a:lumMod val="50000"/>
              </a:schemeClr>
            </a:solidFill>
          </a:endParaRPr>
        </a:p>
        <a:p>
          <a:pPr marL="873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>
              <a:solidFill>
                <a:schemeClr val="accent2">
                  <a:lumMod val="50000"/>
                </a:schemeClr>
              </a:solidFill>
            </a:rPr>
            <a:t>16S short-</a:t>
          </a: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read</a:t>
          </a:r>
          <a:r>
            <a:rPr lang="fr-FR" sz="900" b="0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processing</a:t>
          </a:r>
          <a:endParaRPr lang="fr-FR" sz="900" b="0" kern="1200" dirty="0">
            <a:solidFill>
              <a:schemeClr val="accent2">
                <a:lumMod val="50000"/>
              </a:schemeClr>
            </a:solidFill>
          </a:endParaRPr>
        </a:p>
        <a:p>
          <a:pPr marL="873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>
              <a:solidFill>
                <a:schemeClr val="accent2">
                  <a:lumMod val="50000"/>
                </a:schemeClr>
              </a:solidFill>
            </a:rPr>
            <a:t>Data </a:t>
          </a: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analysis</a:t>
          </a:r>
          <a:endParaRPr lang="fr-FR" sz="900" b="0" kern="1200" dirty="0">
            <a:solidFill>
              <a:schemeClr val="accent2">
                <a:lumMod val="50000"/>
              </a:schemeClr>
            </a:solidFill>
          </a:endParaRPr>
        </a:p>
        <a:p>
          <a:pPr marL="873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>
              <a:solidFill>
                <a:schemeClr val="accent2">
                  <a:lumMod val="50000"/>
                </a:schemeClr>
              </a:solidFill>
            </a:rPr>
            <a:t>ASV (</a:t>
          </a: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Swarm</a:t>
          </a:r>
          <a:r>
            <a:rPr lang="fr-FR" sz="900" b="0" kern="1200" dirty="0">
              <a:solidFill>
                <a:schemeClr val="accent2">
                  <a:lumMod val="50000"/>
                </a:schemeClr>
              </a:solidFill>
            </a:rPr>
            <a:t>/DADA2)</a:t>
          </a:r>
        </a:p>
        <a:p>
          <a:pPr marL="87313" lvl="1" indent="-87313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800" b="0" kern="1200" dirty="0"/>
        </a:p>
      </dsp:txBody>
      <dsp:txXfrm>
        <a:off x="1529122" y="3618405"/>
        <a:ext cx="959473" cy="1334524"/>
      </dsp:txXfrm>
    </dsp:sp>
    <dsp:sp modelId="{3341433F-A0B7-4CF6-AB57-74E8881AE1C8}">
      <dsp:nvSpPr>
        <dsp:cNvPr id="0" name=""/>
        <dsp:cNvSpPr/>
      </dsp:nvSpPr>
      <dsp:spPr>
        <a:xfrm>
          <a:off x="2742257" y="0"/>
          <a:ext cx="1273968" cy="512403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>
              <a:solidFill>
                <a:schemeClr val="accent2">
                  <a:lumMod val="20000"/>
                  <a:lumOff val="80000"/>
                </a:schemeClr>
              </a:solidFill>
            </a:rPr>
            <a:t>J2</a:t>
          </a:r>
        </a:p>
      </dsp:txBody>
      <dsp:txXfrm>
        <a:off x="2742257" y="0"/>
        <a:ext cx="1273968" cy="1537209"/>
      </dsp:txXfrm>
    </dsp:sp>
    <dsp:sp modelId="{9B4C0DD0-67A4-47ED-BB09-433A7AE23E84}">
      <dsp:nvSpPr>
        <dsp:cNvPr id="0" name=""/>
        <dsp:cNvSpPr/>
      </dsp:nvSpPr>
      <dsp:spPr>
        <a:xfrm>
          <a:off x="2869654" y="1513767"/>
          <a:ext cx="1019174" cy="154496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accent2">
                  <a:lumMod val="50000"/>
                </a:schemeClr>
              </a:solidFill>
            </a:rPr>
            <a:t>FROGS </a:t>
          </a:r>
          <a:r>
            <a:rPr lang="fr-FR" sz="1000" b="1" kern="1200" dirty="0" err="1">
              <a:solidFill>
                <a:schemeClr val="accent2">
                  <a:lumMod val="50000"/>
                </a:schemeClr>
              </a:solidFill>
            </a:rPr>
            <a:t>Core</a:t>
          </a:r>
          <a:endParaRPr lang="fr-FR" sz="1000" b="1" kern="1200" dirty="0">
            <a:solidFill>
              <a:schemeClr val="accent2">
                <a:lumMod val="50000"/>
              </a:schemeClr>
            </a:solidFill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 dirty="0">
            <a:solidFill>
              <a:schemeClr val="accent2">
                <a:lumMod val="50000"/>
              </a:schemeClr>
            </a:solidFill>
          </a:endParaRPr>
        </a:p>
        <a:p>
          <a:pPr marL="92075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Remove</a:t>
          </a:r>
          <a:r>
            <a:rPr lang="fr-FR" sz="900" b="0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chimera</a:t>
          </a:r>
          <a:endParaRPr lang="fr-FR" sz="900" b="0" kern="1200" dirty="0">
            <a:solidFill>
              <a:schemeClr val="accent2">
                <a:lumMod val="50000"/>
              </a:schemeClr>
            </a:solidFill>
          </a:endParaRPr>
        </a:p>
        <a:p>
          <a:pPr marL="92075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>
              <a:solidFill>
                <a:schemeClr val="accent2">
                  <a:lumMod val="50000"/>
                </a:schemeClr>
              </a:solidFill>
            </a:rPr>
            <a:t>ASV </a:t>
          </a: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filters</a:t>
          </a:r>
          <a:endParaRPr lang="fr-FR" sz="900" b="0" kern="1200" dirty="0">
            <a:solidFill>
              <a:schemeClr val="accent2">
                <a:lumMod val="50000"/>
              </a:schemeClr>
            </a:solidFill>
          </a:endParaRPr>
        </a:p>
        <a:p>
          <a:pPr marL="92075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>
              <a:solidFill>
                <a:schemeClr val="accent2">
                  <a:lumMod val="50000"/>
                </a:schemeClr>
              </a:solidFill>
            </a:rPr>
            <a:t>ITSX</a:t>
          </a:r>
        </a:p>
      </dsp:txBody>
      <dsp:txXfrm>
        <a:off x="2899505" y="1543618"/>
        <a:ext cx="959472" cy="1485263"/>
      </dsp:txXfrm>
    </dsp:sp>
    <dsp:sp modelId="{DBD3FAC8-3388-4B96-87D1-2428530F990B}">
      <dsp:nvSpPr>
        <dsp:cNvPr id="0" name=""/>
        <dsp:cNvSpPr/>
      </dsp:nvSpPr>
      <dsp:spPr>
        <a:xfrm>
          <a:off x="2869654" y="3296419"/>
          <a:ext cx="1019174" cy="154496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accent2">
                  <a:lumMod val="50000"/>
                </a:schemeClr>
              </a:solidFill>
            </a:rPr>
            <a:t>FROGS </a:t>
          </a:r>
          <a:r>
            <a:rPr lang="fr-FR" sz="1000" b="1" kern="1200" dirty="0" err="1">
              <a:solidFill>
                <a:schemeClr val="accent2">
                  <a:lumMod val="50000"/>
                </a:schemeClr>
              </a:solidFill>
            </a:rPr>
            <a:t>Core</a:t>
          </a:r>
          <a:endParaRPr lang="fr-FR" sz="1000" b="1" kern="1200" dirty="0">
            <a:solidFill>
              <a:schemeClr val="accent2">
                <a:lumMod val="50000"/>
              </a:schemeClr>
            </a:solidFill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>
            <a:solidFill>
              <a:schemeClr val="accent2">
                <a:lumMod val="50000"/>
              </a:schemeClr>
            </a:solidFill>
          </a:endParaRPr>
        </a:p>
        <a:p>
          <a:pPr marL="92075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Taxonomic</a:t>
          </a:r>
          <a:r>
            <a:rPr lang="fr-FR" sz="900" b="0" kern="1200" dirty="0">
              <a:solidFill>
                <a:schemeClr val="accent2">
                  <a:lumMod val="50000"/>
                </a:schemeClr>
              </a:solidFill>
            </a:rPr>
            <a:t> affiliation</a:t>
          </a:r>
        </a:p>
        <a:p>
          <a:pPr marL="92075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Phylogenetic</a:t>
          </a:r>
          <a:r>
            <a:rPr lang="fr-FR" sz="900" b="0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tree</a:t>
          </a:r>
          <a:r>
            <a:rPr lang="fr-FR" sz="900" b="0" kern="1200" dirty="0">
              <a:solidFill>
                <a:schemeClr val="accent2">
                  <a:lumMod val="50000"/>
                </a:schemeClr>
              </a:solidFill>
            </a:rPr>
            <a:t> building</a:t>
          </a:r>
        </a:p>
        <a:p>
          <a:pPr marL="92075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Companion</a:t>
          </a:r>
          <a:r>
            <a:rPr lang="fr-FR" sz="900" b="0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900" b="0" kern="1200" dirty="0" err="1">
              <a:solidFill>
                <a:schemeClr val="accent2">
                  <a:lumMod val="50000"/>
                </a:schemeClr>
              </a:solidFill>
            </a:rPr>
            <a:t>tools</a:t>
          </a:r>
          <a:endParaRPr lang="fr-FR" sz="900" b="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899505" y="3326270"/>
        <a:ext cx="959472" cy="1485263"/>
      </dsp:txXfrm>
    </dsp:sp>
    <dsp:sp modelId="{F9BF3363-AB21-4040-900B-51A6398E1DC6}">
      <dsp:nvSpPr>
        <dsp:cNvPr id="0" name=""/>
        <dsp:cNvSpPr/>
      </dsp:nvSpPr>
      <dsp:spPr>
        <a:xfrm>
          <a:off x="4111773" y="0"/>
          <a:ext cx="1273968" cy="51240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92075" lvl="0" indent="-92075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>
              <a:solidFill>
                <a:srgbClr val="6F6F6F"/>
              </a:solidFill>
            </a:rPr>
            <a:t>between</a:t>
          </a:r>
          <a:r>
            <a:rPr lang="fr-FR" sz="2400" kern="1200" dirty="0">
              <a:solidFill>
                <a:srgbClr val="6F6F6F"/>
              </a:solidFill>
            </a:rPr>
            <a:t> </a:t>
          </a:r>
          <a:r>
            <a:rPr lang="fr-FR" sz="2400" kern="1200" dirty="0" err="1">
              <a:solidFill>
                <a:srgbClr val="6F6F6F"/>
              </a:solidFill>
            </a:rPr>
            <a:t>two</a:t>
          </a:r>
          <a:r>
            <a:rPr lang="fr-FR" sz="2400" kern="1200" dirty="0">
              <a:solidFill>
                <a:srgbClr val="6F6F6F"/>
              </a:solidFill>
            </a:rPr>
            <a:t> </a:t>
          </a:r>
          <a:r>
            <a:rPr lang="fr-FR" sz="2400" kern="1200" dirty="0" err="1">
              <a:solidFill>
                <a:srgbClr val="6F6F6F"/>
              </a:solidFill>
            </a:rPr>
            <a:t>croaks</a:t>
          </a:r>
          <a:endParaRPr lang="fr-FR" sz="2400" b="0" kern="1200" dirty="0">
            <a:solidFill>
              <a:srgbClr val="6F6F6F"/>
            </a:solidFill>
          </a:endParaRPr>
        </a:p>
      </dsp:txBody>
      <dsp:txXfrm>
        <a:off x="4111773" y="0"/>
        <a:ext cx="1273968" cy="1537209"/>
      </dsp:txXfrm>
    </dsp:sp>
    <dsp:sp modelId="{D3BBF301-EC1C-40A0-A710-D2E9FF438A62}">
      <dsp:nvSpPr>
        <dsp:cNvPr id="0" name=""/>
        <dsp:cNvSpPr/>
      </dsp:nvSpPr>
      <dsp:spPr>
        <a:xfrm>
          <a:off x="4239170" y="1522437"/>
          <a:ext cx="1019175" cy="2661131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 err="1">
              <a:solidFill>
                <a:srgbClr val="6F6F6F"/>
              </a:solidFill>
            </a:rPr>
            <a:t>Practical</a:t>
          </a:r>
          <a:r>
            <a:rPr lang="fr-FR" sz="1000" b="1" kern="1200" dirty="0">
              <a:solidFill>
                <a:srgbClr val="6F6F6F"/>
              </a:solidFill>
            </a:rPr>
            <a:t> </a:t>
          </a:r>
          <a:r>
            <a:rPr lang="fr-FR" sz="1000" b="1" kern="1200" dirty="0" err="1">
              <a:solidFill>
                <a:srgbClr val="6F6F6F"/>
              </a:solidFill>
            </a:rPr>
            <a:t>work</a:t>
          </a:r>
          <a:endParaRPr lang="fr-FR" sz="1000" b="1" kern="1200" dirty="0">
            <a:solidFill>
              <a:srgbClr val="6F6F6F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>
              <a:solidFill>
                <a:srgbClr val="6F6F6F"/>
              </a:solidFill>
            </a:rPr>
            <a:t>application of acquired knowledge to a small dataset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0" kern="1200" dirty="0">
            <a:solidFill>
              <a:srgbClr val="6F6F6F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0" i="1" kern="1200" dirty="0" err="1">
              <a:solidFill>
                <a:srgbClr val="6F6F6F"/>
              </a:solidFill>
            </a:rPr>
            <a:t>Autonomously</a:t>
          </a:r>
          <a:endParaRPr lang="fr-FR" sz="1000" i="1" kern="1200" dirty="0">
            <a:solidFill>
              <a:srgbClr val="6F6F6F"/>
            </a:solidFill>
          </a:endParaRPr>
        </a:p>
      </dsp:txBody>
      <dsp:txXfrm>
        <a:off x="4269021" y="1552288"/>
        <a:ext cx="959473" cy="2601429"/>
      </dsp:txXfrm>
    </dsp:sp>
    <dsp:sp modelId="{238AD3FD-A052-49CC-B2BB-6853B665C110}">
      <dsp:nvSpPr>
        <dsp:cNvPr id="0" name=""/>
        <dsp:cNvSpPr/>
      </dsp:nvSpPr>
      <dsp:spPr>
        <a:xfrm>
          <a:off x="5481290" y="0"/>
          <a:ext cx="1273968" cy="512403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>
              <a:solidFill>
                <a:schemeClr val="accent4">
                  <a:lumMod val="20000"/>
                  <a:lumOff val="80000"/>
                </a:schemeClr>
              </a:solidFill>
            </a:rPr>
            <a:t>J3</a:t>
          </a:r>
        </a:p>
      </dsp:txBody>
      <dsp:txXfrm>
        <a:off x="5481290" y="0"/>
        <a:ext cx="1273968" cy="1537209"/>
      </dsp:txXfrm>
    </dsp:sp>
    <dsp:sp modelId="{9CC5C173-F623-46A0-AAC6-A0D5FDEF318D}">
      <dsp:nvSpPr>
        <dsp:cNvPr id="0" name=""/>
        <dsp:cNvSpPr/>
      </dsp:nvSpPr>
      <dsp:spPr>
        <a:xfrm>
          <a:off x="5608687" y="1513767"/>
          <a:ext cx="1019174" cy="1544965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accent4">
                  <a:lumMod val="50000"/>
                </a:schemeClr>
              </a:solidFill>
            </a:rPr>
            <a:t>FROGS Stat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 dirty="0">
            <a:solidFill>
              <a:schemeClr val="accent4">
                <a:lumMod val="50000"/>
              </a:schemeClr>
            </a:solidFill>
          </a:endParaRPr>
        </a:p>
        <a:p>
          <a:pPr marL="92075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>
              <a:solidFill>
                <a:schemeClr val="accent4">
                  <a:lumMod val="50000"/>
                </a:schemeClr>
              </a:solidFill>
            </a:rPr>
            <a:t>Import data</a:t>
          </a:r>
        </a:p>
        <a:p>
          <a:pPr marL="92075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>
              <a:solidFill>
                <a:schemeClr val="accent4">
                  <a:lumMod val="50000"/>
                </a:schemeClr>
              </a:solidFill>
            </a:rPr>
            <a:t>Alpha </a:t>
          </a:r>
          <a:r>
            <a:rPr lang="fr-FR" sz="900" b="0" kern="1200" dirty="0" err="1">
              <a:solidFill>
                <a:schemeClr val="accent4">
                  <a:lumMod val="50000"/>
                </a:schemeClr>
              </a:solidFill>
            </a:rPr>
            <a:t>diversity</a:t>
          </a:r>
          <a:endParaRPr lang="fr-FR" sz="900" b="0" kern="1200" dirty="0">
            <a:solidFill>
              <a:schemeClr val="accent4">
                <a:lumMod val="50000"/>
              </a:schemeClr>
            </a:solidFill>
          </a:endParaRPr>
        </a:p>
        <a:p>
          <a:pPr marL="92075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>
              <a:solidFill>
                <a:schemeClr val="accent4">
                  <a:lumMod val="50000"/>
                </a:schemeClr>
              </a:solidFill>
            </a:rPr>
            <a:t>Beta </a:t>
          </a:r>
          <a:r>
            <a:rPr lang="fr-FR" sz="900" b="0" kern="1200" dirty="0" err="1">
              <a:solidFill>
                <a:schemeClr val="accent4">
                  <a:lumMod val="50000"/>
                </a:schemeClr>
              </a:solidFill>
            </a:rPr>
            <a:t>diversity</a:t>
          </a:r>
          <a:endParaRPr lang="fr-FR" sz="800" b="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5638538" y="1543618"/>
        <a:ext cx="959472" cy="1485263"/>
      </dsp:txXfrm>
    </dsp:sp>
    <dsp:sp modelId="{D41CB912-35CA-4294-8EEB-6FD2BE20B70C}">
      <dsp:nvSpPr>
        <dsp:cNvPr id="0" name=""/>
        <dsp:cNvSpPr/>
      </dsp:nvSpPr>
      <dsp:spPr>
        <a:xfrm>
          <a:off x="5608687" y="3321362"/>
          <a:ext cx="1019174" cy="1544965"/>
        </a:xfrm>
        <a:prstGeom prst="roundRect">
          <a:avLst>
            <a:gd name="adj" fmla="val 10000"/>
          </a:avLst>
        </a:prstGeom>
        <a:solidFill>
          <a:srgbClr val="E1FE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accent1">
                  <a:lumMod val="75000"/>
                </a:schemeClr>
              </a:solidFill>
            </a:rPr>
            <a:t>A stand-alone application on a set of long read data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 dirty="0">
            <a:solidFill>
              <a:schemeClr val="accent1">
                <a:lumMod val="75000"/>
              </a:schemeClr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fr-FR" sz="900" b="0" kern="1200" dirty="0" err="1">
              <a:solidFill>
                <a:schemeClr val="accent1">
                  <a:lumMod val="75000"/>
                </a:schemeClr>
              </a:solidFill>
            </a:rPr>
            <a:t>presentation</a:t>
          </a:r>
          <a:r>
            <a:rPr lang="fr-FR" sz="900" b="0" kern="1200" dirty="0">
              <a:solidFill>
                <a:schemeClr val="accent1">
                  <a:lumMod val="75000"/>
                </a:schemeClr>
              </a:solidFill>
            </a:rPr>
            <a:t> of the </a:t>
          </a:r>
          <a:r>
            <a:rPr lang="fr-FR" sz="900" b="0" kern="1200" dirty="0" err="1">
              <a:solidFill>
                <a:schemeClr val="accent1">
                  <a:lumMod val="75000"/>
                </a:schemeClr>
              </a:solidFill>
            </a:rPr>
            <a:t>datasets</a:t>
          </a:r>
          <a:endParaRPr lang="fr-FR" sz="900" kern="1200" dirty="0">
            <a:solidFill>
              <a:schemeClr val="accent1">
                <a:lumMod val="7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fr-FR" sz="900" kern="1200" dirty="0" err="1">
              <a:solidFill>
                <a:schemeClr val="accent1">
                  <a:lumMod val="75000"/>
                </a:schemeClr>
              </a:solidFill>
            </a:rPr>
            <a:t>read</a:t>
          </a:r>
          <a:r>
            <a:rPr lang="fr-FR" sz="9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fr-FR" sz="900" kern="1200" dirty="0" err="1">
              <a:solidFill>
                <a:schemeClr val="accent1">
                  <a:lumMod val="75000"/>
                </a:schemeClr>
              </a:solidFill>
            </a:rPr>
            <a:t>processing</a:t>
          </a:r>
          <a:endParaRPr lang="fr-FR" sz="9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5638538" y="3351213"/>
        <a:ext cx="959472" cy="1485263"/>
      </dsp:txXfrm>
    </dsp:sp>
    <dsp:sp modelId="{7B210002-234D-411A-9CD3-F973BB173101}">
      <dsp:nvSpPr>
        <dsp:cNvPr id="0" name=""/>
        <dsp:cNvSpPr/>
      </dsp:nvSpPr>
      <dsp:spPr>
        <a:xfrm>
          <a:off x="6848959" y="0"/>
          <a:ext cx="1273968" cy="5124030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>
              <a:solidFill>
                <a:srgbClr val="C9D3FF"/>
              </a:solidFill>
            </a:rPr>
            <a:t>J4</a:t>
          </a:r>
        </a:p>
      </dsp:txBody>
      <dsp:txXfrm>
        <a:off x="6848959" y="0"/>
        <a:ext cx="1273968" cy="1537209"/>
      </dsp:txXfrm>
    </dsp:sp>
    <dsp:sp modelId="{9B4BF74D-E1C2-48BC-B27F-5AEA4DEAAC16}">
      <dsp:nvSpPr>
        <dsp:cNvPr id="0" name=""/>
        <dsp:cNvSpPr/>
      </dsp:nvSpPr>
      <dsp:spPr>
        <a:xfrm>
          <a:off x="6978203" y="1523029"/>
          <a:ext cx="1019175" cy="38449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17145" rIns="22860" bIns="17145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accent4">
                  <a:lumMod val="50000"/>
                </a:schemeClr>
              </a:solidFill>
            </a:rPr>
            <a:t>FROGS Stat</a:t>
          </a:r>
          <a:endParaRPr lang="fr-FR" sz="1000" kern="1200" dirty="0"/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900" b="0" kern="1200" dirty="0" err="1">
              <a:solidFill>
                <a:schemeClr val="accent4">
                  <a:lumMod val="50000"/>
                </a:schemeClr>
              </a:solidFill>
            </a:rPr>
            <a:t>DesSeq</a:t>
          </a:r>
          <a:r>
            <a:rPr lang="fr-FR" sz="900" b="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fr-FR" sz="900" b="0" kern="1200" dirty="0" err="1">
              <a:solidFill>
                <a:schemeClr val="accent4">
                  <a:lumMod val="50000"/>
                </a:schemeClr>
              </a:solidFill>
            </a:rPr>
            <a:t>analysis</a:t>
          </a:r>
          <a:endParaRPr lang="fr-FR" sz="900" kern="1200" dirty="0"/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900" kern="1200" dirty="0"/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900" kern="1200" dirty="0"/>
        </a:p>
      </dsp:txBody>
      <dsp:txXfrm>
        <a:off x="6989464" y="1534290"/>
        <a:ext cx="996653" cy="361972"/>
      </dsp:txXfrm>
    </dsp:sp>
    <dsp:sp modelId="{36B0A85D-FF9D-45FA-B8C2-F761F692B7EF}">
      <dsp:nvSpPr>
        <dsp:cNvPr id="0" name=""/>
        <dsp:cNvSpPr/>
      </dsp:nvSpPr>
      <dsp:spPr>
        <a:xfrm>
          <a:off x="6978203" y="2068419"/>
          <a:ext cx="1019175" cy="946494"/>
        </a:xfrm>
        <a:prstGeom prst="roundRect">
          <a:avLst>
            <a:gd name="adj" fmla="val 10000"/>
          </a:avLst>
        </a:prstGeom>
        <a:solidFill>
          <a:srgbClr val="C9D3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17145" rIns="22860" bIns="17145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>
              <a:solidFill>
                <a:srgbClr val="7030A0"/>
              </a:solidFill>
            </a:rPr>
            <a:t>FROGS </a:t>
          </a:r>
          <a:r>
            <a:rPr lang="fr-FR" sz="900" b="1" kern="1200" dirty="0" err="1">
              <a:solidFill>
                <a:srgbClr val="7030A0"/>
              </a:solidFill>
            </a:rPr>
            <a:t>Func</a:t>
          </a:r>
          <a:endParaRPr lang="fr-FR" sz="900" b="1" kern="1200" dirty="0">
            <a:solidFill>
              <a:srgbClr val="7030A0"/>
            </a:solidFill>
          </a:endParaRP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7030A0"/>
              </a:solidFill>
            </a:rPr>
            <a:t>Predicting functional abundances based only on marker gene sequences</a:t>
          </a:r>
          <a:endParaRPr lang="fr-FR" sz="900" kern="1200" dirty="0">
            <a:solidFill>
              <a:srgbClr val="7030A0"/>
            </a:solidFill>
          </a:endParaRP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600" kern="1200" dirty="0"/>
        </a:p>
      </dsp:txBody>
      <dsp:txXfrm>
        <a:off x="7005925" y="2096141"/>
        <a:ext cx="963731" cy="891050"/>
      </dsp:txXfrm>
    </dsp:sp>
    <dsp:sp modelId="{46573EEA-8277-4D34-A6AC-5C93D49431A8}">
      <dsp:nvSpPr>
        <dsp:cNvPr id="0" name=""/>
        <dsp:cNvSpPr/>
      </dsp:nvSpPr>
      <dsp:spPr>
        <a:xfrm>
          <a:off x="6978203" y="3160528"/>
          <a:ext cx="1019175" cy="1706198"/>
        </a:xfrm>
        <a:prstGeom prst="roundRect">
          <a:avLst>
            <a:gd name="adj" fmla="val 10000"/>
          </a:avLst>
        </a:prstGeom>
        <a:solidFill>
          <a:srgbClr val="E1FE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92075" lvl="0" indent="-92075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 err="1">
              <a:solidFill>
                <a:schemeClr val="accent1">
                  <a:lumMod val="75000"/>
                </a:schemeClr>
              </a:solidFill>
            </a:rPr>
            <a:t>Practical</a:t>
          </a:r>
          <a:r>
            <a:rPr lang="fr-FR" sz="1000" b="1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fr-FR" sz="1000" b="1" kern="1200" dirty="0" err="1">
              <a:solidFill>
                <a:schemeClr val="accent1">
                  <a:lumMod val="75000"/>
                </a:schemeClr>
              </a:solidFill>
            </a:rPr>
            <a:t>work</a:t>
          </a:r>
          <a:endParaRPr lang="fr-FR" sz="1000" b="1" kern="1200" dirty="0">
            <a:solidFill>
              <a:schemeClr val="accent1">
                <a:lumMod val="75000"/>
              </a:schemeClr>
            </a:solidFill>
          </a:endParaRPr>
        </a:p>
        <a:p>
          <a:pPr marL="92075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>
              <a:solidFill>
                <a:schemeClr val="accent1">
                  <a:lumMod val="75000"/>
                </a:schemeClr>
              </a:solidFill>
            </a:rPr>
            <a:t>Apply all FROGS steps to the long-read dataset
Find the parameters
Analyze the outputs
Understand the processes</a:t>
          </a:r>
          <a:endParaRPr lang="fr-FR" sz="900" b="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7008054" y="3190379"/>
        <a:ext cx="959473" cy="1646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20EA734-0D66-4202-964A-9957C59D12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CB81A55-88D3-410B-B2E7-F625EBE0DF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E3AC1-4DD4-4161-BA2D-E3DBBD8D8714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5004FB-31E3-4FFC-AE8D-88AD2A183B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EFDC86-1B0F-47D2-82D3-1F95B03381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3100C-E2EB-4215-A5D9-2344897E6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7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3E2FC-C8FE-4DCB-9654-CD9397D30507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64B6F-200D-4415-9871-C1C12814E1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16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DD1D2-C98B-4BEE-9D24-CB6F7A02A5D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93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4BE2503-FCEA-4534-9126-B265E317F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9" r="11012"/>
          <a:stretch/>
        </p:blipFill>
        <p:spPr>
          <a:xfrm>
            <a:off x="6259853" y="0"/>
            <a:ext cx="5945052" cy="2946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26127" y="770467"/>
            <a:ext cx="4853108" cy="3301912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lang="en-US" sz="60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Style du t</a:t>
            </a:r>
            <a:r>
              <a:rPr lang="en-US" dirty="0" err="1"/>
              <a:t>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26127" y="4206876"/>
            <a:ext cx="4853108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dirty="0"/>
              <a:t>style des sous-titres du masque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D561E6C1-70AE-4ADA-83BE-E09345C0E3A8}"/>
              </a:ext>
            </a:extLst>
          </p:cNvPr>
          <p:cNvSpPr/>
          <p:nvPr userDrawn="1"/>
        </p:nvSpPr>
        <p:spPr>
          <a:xfrm>
            <a:off x="6112766" y="781980"/>
            <a:ext cx="6092138" cy="6105227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2138" h="6233883">
                <a:moveTo>
                  <a:pt x="6078055" y="4434839"/>
                </a:moveTo>
                <a:cubicBezTo>
                  <a:pt x="6077204" y="5304985"/>
                  <a:pt x="6070635" y="5526125"/>
                  <a:pt x="6075960" y="6216631"/>
                </a:cubicBezTo>
                <a:cubicBezTo>
                  <a:pt x="5440262" y="6204479"/>
                  <a:pt x="5830165" y="6213747"/>
                  <a:pt x="5126733" y="6213886"/>
                </a:cubicBezTo>
                <a:cubicBezTo>
                  <a:pt x="3424060" y="6252526"/>
                  <a:pt x="2595898" y="6254202"/>
                  <a:pt x="1989048" y="6041128"/>
                </a:cubicBezTo>
                <a:cubicBezTo>
                  <a:pt x="1382198" y="5828054"/>
                  <a:pt x="149228" y="3796746"/>
                  <a:pt x="15049" y="3087354"/>
                </a:cubicBezTo>
                <a:cubicBezTo>
                  <a:pt x="-119130" y="2377962"/>
                  <a:pt x="674401" y="1922769"/>
                  <a:pt x="1183973" y="1784776"/>
                </a:cubicBezTo>
                <a:cubicBezTo>
                  <a:pt x="1693545" y="1646783"/>
                  <a:pt x="2265240" y="1551584"/>
                  <a:pt x="2619989" y="1335353"/>
                </a:cubicBezTo>
                <a:cubicBezTo>
                  <a:pt x="2974738" y="1119122"/>
                  <a:pt x="2959486" y="640036"/>
                  <a:pt x="3312467" y="487390"/>
                </a:cubicBezTo>
                <a:cubicBezTo>
                  <a:pt x="3665448" y="334744"/>
                  <a:pt x="4416974" y="476560"/>
                  <a:pt x="4737878" y="419479"/>
                </a:cubicBezTo>
                <a:cubicBezTo>
                  <a:pt x="5058782" y="362398"/>
                  <a:pt x="5085623" y="211101"/>
                  <a:pt x="5237892" y="144906"/>
                </a:cubicBezTo>
                <a:cubicBezTo>
                  <a:pt x="5390161" y="78711"/>
                  <a:pt x="5651493" y="22311"/>
                  <a:pt x="5651493" y="22311"/>
                </a:cubicBezTo>
                <a:cubicBezTo>
                  <a:pt x="6197177" y="-97539"/>
                  <a:pt x="6082710" y="270944"/>
                  <a:pt x="6081067" y="995755"/>
                </a:cubicBezTo>
                <a:cubicBezTo>
                  <a:pt x="6079424" y="1720566"/>
                  <a:pt x="6078906" y="3564693"/>
                  <a:pt x="6078055" y="4434839"/>
                </a:cubicBezTo>
                <a:close/>
              </a:path>
            </a:pathLst>
          </a:custGeom>
          <a:gradFill>
            <a:gsLst>
              <a:gs pos="51000">
                <a:schemeClr val="tx2">
                  <a:lumMod val="75000"/>
                </a:schemeClr>
              </a:gs>
              <a:gs pos="19000">
                <a:srgbClr val="15A37E"/>
              </a:gs>
              <a:gs pos="100000">
                <a:schemeClr val="tx2">
                  <a:lumMod val="50000"/>
                </a:schemeClr>
              </a:gs>
            </a:gsLst>
            <a:lin ang="2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D6425CF-5205-4BD3-ADDA-9ED4B98D91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 flipH="1">
            <a:off x="0" y="3177176"/>
            <a:ext cx="1764323" cy="36808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D3DC114-96CC-4C32-B641-68EB0B0CBB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09" y="2207994"/>
            <a:ext cx="4222272" cy="44149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8412AA8-3A72-4459-AE2D-F82D2314F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296" y="5657599"/>
            <a:ext cx="1048750" cy="10487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1B7038-BFBE-40A9-80CD-1266F4CFA4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>
            <a:off x="10038087" y="1546727"/>
            <a:ext cx="1463230" cy="146074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811AD7-7222-43AA-ABF5-FBED92D354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</a:blip>
          <a:srcRect r="70453"/>
          <a:stretch/>
        </p:blipFill>
        <p:spPr>
          <a:xfrm>
            <a:off x="11133046" y="3429000"/>
            <a:ext cx="1058954" cy="21600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0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5C7EE703-7E1D-415B-AD5D-42E49B2D5F83}"/>
              </a:ext>
            </a:extLst>
          </p:cNvPr>
          <p:cNvSpPr/>
          <p:nvPr userDrawn="1"/>
        </p:nvSpPr>
        <p:spPr>
          <a:xfrm rot="18964652">
            <a:off x="9462251" y="898223"/>
            <a:ext cx="5118577" cy="5142832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084747 w 5084747"/>
              <a:gd name="connsiteY0" fmla="*/ 762774 h 4536298"/>
              <a:gd name="connsiteX1" fmla="*/ 3290059 w 5084747"/>
              <a:gd name="connsiteY1" fmla="*/ 2371211 h 4536298"/>
              <a:gd name="connsiteX2" fmla="*/ 954819 w 5084747"/>
              <a:gd name="connsiteY2" fmla="*/ 4536298 h 4536298"/>
              <a:gd name="connsiteX3" fmla="*/ 4158 w 5084747"/>
              <a:gd name="connsiteY3" fmla="*/ 2600251 h 4536298"/>
              <a:gd name="connsiteX4" fmla="*/ 1173082 w 5084747"/>
              <a:gd name="connsiteY4" fmla="*/ 1297673 h 4536298"/>
              <a:gd name="connsiteX5" fmla="*/ 2609098 w 5084747"/>
              <a:gd name="connsiteY5" fmla="*/ 848250 h 4536298"/>
              <a:gd name="connsiteX6" fmla="*/ 3301576 w 5084747"/>
              <a:gd name="connsiteY6" fmla="*/ 287 h 4536298"/>
              <a:gd name="connsiteX7" fmla="*/ 5084747 w 5084747"/>
              <a:gd name="connsiteY7" fmla="*/ 762774 h 4536298"/>
              <a:gd name="connsiteX0" fmla="*/ 5087273 w 5087273"/>
              <a:gd name="connsiteY0" fmla="*/ 744731 h 4536442"/>
              <a:gd name="connsiteX1" fmla="*/ 3290059 w 5087273"/>
              <a:gd name="connsiteY1" fmla="*/ 2371355 h 4536442"/>
              <a:gd name="connsiteX2" fmla="*/ 954819 w 5087273"/>
              <a:gd name="connsiteY2" fmla="*/ 4536442 h 4536442"/>
              <a:gd name="connsiteX3" fmla="*/ 4158 w 5087273"/>
              <a:gd name="connsiteY3" fmla="*/ 2600395 h 4536442"/>
              <a:gd name="connsiteX4" fmla="*/ 1173082 w 5087273"/>
              <a:gd name="connsiteY4" fmla="*/ 1297817 h 4536442"/>
              <a:gd name="connsiteX5" fmla="*/ 2609098 w 5087273"/>
              <a:gd name="connsiteY5" fmla="*/ 848394 h 4536442"/>
              <a:gd name="connsiteX6" fmla="*/ 3301576 w 5087273"/>
              <a:gd name="connsiteY6" fmla="*/ 431 h 4536442"/>
              <a:gd name="connsiteX7" fmla="*/ 5087273 w 5087273"/>
              <a:gd name="connsiteY7" fmla="*/ 744731 h 4536442"/>
              <a:gd name="connsiteX0" fmla="*/ 5095834 w 5095834"/>
              <a:gd name="connsiteY0" fmla="*/ 736885 h 4536516"/>
              <a:gd name="connsiteX1" fmla="*/ 3290059 w 5095834"/>
              <a:gd name="connsiteY1" fmla="*/ 2371429 h 4536516"/>
              <a:gd name="connsiteX2" fmla="*/ 954819 w 5095834"/>
              <a:gd name="connsiteY2" fmla="*/ 4536516 h 4536516"/>
              <a:gd name="connsiteX3" fmla="*/ 4158 w 5095834"/>
              <a:gd name="connsiteY3" fmla="*/ 2600469 h 4536516"/>
              <a:gd name="connsiteX4" fmla="*/ 1173082 w 5095834"/>
              <a:gd name="connsiteY4" fmla="*/ 1297891 h 4536516"/>
              <a:gd name="connsiteX5" fmla="*/ 2609098 w 5095834"/>
              <a:gd name="connsiteY5" fmla="*/ 848468 h 4536516"/>
              <a:gd name="connsiteX6" fmla="*/ 3301576 w 5095834"/>
              <a:gd name="connsiteY6" fmla="*/ 505 h 4536516"/>
              <a:gd name="connsiteX7" fmla="*/ 5095834 w 5095834"/>
              <a:gd name="connsiteY7" fmla="*/ 736885 h 4536516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5984 w 5095834"/>
              <a:gd name="connsiteY1" fmla="*/ 2376498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557 w 5095557"/>
              <a:gd name="connsiteY0" fmla="*/ 736869 h 4541584"/>
              <a:gd name="connsiteX1" fmla="*/ 3295707 w 5095557"/>
              <a:gd name="connsiteY1" fmla="*/ 2376498 h 4541584"/>
              <a:gd name="connsiteX2" fmla="*/ 960467 w 5095557"/>
              <a:gd name="connsiteY2" fmla="*/ 4541584 h 4541584"/>
              <a:gd name="connsiteX3" fmla="*/ 3881 w 5095557"/>
              <a:gd name="connsiteY3" fmla="*/ 2600453 h 4541584"/>
              <a:gd name="connsiteX4" fmla="*/ 1172805 w 5095557"/>
              <a:gd name="connsiteY4" fmla="*/ 1297875 h 4541584"/>
              <a:gd name="connsiteX5" fmla="*/ 2608821 w 5095557"/>
              <a:gd name="connsiteY5" fmla="*/ 848452 h 4541584"/>
              <a:gd name="connsiteX6" fmla="*/ 3301299 w 5095557"/>
              <a:gd name="connsiteY6" fmla="*/ 489 h 4541584"/>
              <a:gd name="connsiteX7" fmla="*/ 5095557 w 5095557"/>
              <a:gd name="connsiteY7" fmla="*/ 736869 h 4541584"/>
              <a:gd name="connsiteX0" fmla="*/ 4114975 w 4114975"/>
              <a:gd name="connsiteY0" fmla="*/ 122117 h 4735732"/>
              <a:gd name="connsiteX1" fmla="*/ 3295707 w 4114975"/>
              <a:gd name="connsiteY1" fmla="*/ 2570646 h 4735732"/>
              <a:gd name="connsiteX2" fmla="*/ 960467 w 4114975"/>
              <a:gd name="connsiteY2" fmla="*/ 4735732 h 4735732"/>
              <a:gd name="connsiteX3" fmla="*/ 3881 w 4114975"/>
              <a:gd name="connsiteY3" fmla="*/ 2794601 h 4735732"/>
              <a:gd name="connsiteX4" fmla="*/ 1172805 w 4114975"/>
              <a:gd name="connsiteY4" fmla="*/ 1492023 h 4735732"/>
              <a:gd name="connsiteX5" fmla="*/ 2608821 w 4114975"/>
              <a:gd name="connsiteY5" fmla="*/ 1042600 h 4735732"/>
              <a:gd name="connsiteX6" fmla="*/ 3301299 w 4114975"/>
              <a:gd name="connsiteY6" fmla="*/ 194637 h 4735732"/>
              <a:gd name="connsiteX7" fmla="*/ 4114975 w 4114975"/>
              <a:gd name="connsiteY7" fmla="*/ 122117 h 4735732"/>
              <a:gd name="connsiteX0" fmla="*/ 4535672 w 4535672"/>
              <a:gd name="connsiteY0" fmla="*/ 122117 h 3935279"/>
              <a:gd name="connsiteX1" fmla="*/ 3716404 w 4535672"/>
              <a:gd name="connsiteY1" fmla="*/ 2570646 h 3935279"/>
              <a:gd name="connsiteX2" fmla="*/ 391449 w 4535672"/>
              <a:gd name="connsiteY2" fmla="*/ 3935279 h 3935279"/>
              <a:gd name="connsiteX3" fmla="*/ 424578 w 4535672"/>
              <a:gd name="connsiteY3" fmla="*/ 2794601 h 3935279"/>
              <a:gd name="connsiteX4" fmla="*/ 1593502 w 4535672"/>
              <a:gd name="connsiteY4" fmla="*/ 1492023 h 3935279"/>
              <a:gd name="connsiteX5" fmla="*/ 3029518 w 4535672"/>
              <a:gd name="connsiteY5" fmla="*/ 1042600 h 3935279"/>
              <a:gd name="connsiteX6" fmla="*/ 3721996 w 4535672"/>
              <a:gd name="connsiteY6" fmla="*/ 194637 h 3935279"/>
              <a:gd name="connsiteX7" fmla="*/ 4535672 w 4535672"/>
              <a:gd name="connsiteY7" fmla="*/ 122117 h 3935279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11947 h 3925109"/>
              <a:gd name="connsiteX1" fmla="*/ 283219 w 4427442"/>
              <a:gd name="connsiteY1" fmla="*/ 3925109 h 3925109"/>
              <a:gd name="connsiteX2" fmla="*/ 316348 w 4427442"/>
              <a:gd name="connsiteY2" fmla="*/ 2784431 h 3925109"/>
              <a:gd name="connsiteX3" fmla="*/ 1485272 w 4427442"/>
              <a:gd name="connsiteY3" fmla="*/ 1481853 h 3925109"/>
              <a:gd name="connsiteX4" fmla="*/ 2779078 w 4427442"/>
              <a:gd name="connsiteY4" fmla="*/ 783923 h 3925109"/>
              <a:gd name="connsiteX5" fmla="*/ 3613766 w 4427442"/>
              <a:gd name="connsiteY5" fmla="*/ 184467 h 3925109"/>
              <a:gd name="connsiteX6" fmla="*/ 4427442 w 4427442"/>
              <a:gd name="connsiteY6" fmla="*/ 111947 h 3925109"/>
              <a:gd name="connsiteX0" fmla="*/ 4592593 w 4602095"/>
              <a:gd name="connsiteY0" fmla="*/ 111947 h 3948620"/>
              <a:gd name="connsiteX1" fmla="*/ 448370 w 4602095"/>
              <a:gd name="connsiteY1" fmla="*/ 3925109 h 3948620"/>
              <a:gd name="connsiteX2" fmla="*/ 481499 w 4602095"/>
              <a:gd name="connsiteY2" fmla="*/ 2784431 h 3948620"/>
              <a:gd name="connsiteX3" fmla="*/ 4592593 w 4602095"/>
              <a:gd name="connsiteY3" fmla="*/ 3925109 h 3948620"/>
              <a:gd name="connsiteX4" fmla="*/ 1650423 w 4602095"/>
              <a:gd name="connsiteY4" fmla="*/ 1481853 h 3948620"/>
              <a:gd name="connsiteX5" fmla="*/ 2944229 w 4602095"/>
              <a:gd name="connsiteY5" fmla="*/ 783923 h 3948620"/>
              <a:gd name="connsiteX6" fmla="*/ 3778917 w 4602095"/>
              <a:gd name="connsiteY6" fmla="*/ 184467 h 3948620"/>
              <a:gd name="connsiteX7" fmla="*/ 4592593 w 4602095"/>
              <a:gd name="connsiteY7" fmla="*/ 111947 h 3948620"/>
              <a:gd name="connsiteX0" fmla="*/ 4420969 w 4420970"/>
              <a:gd name="connsiteY0" fmla="*/ 111947 h 3925109"/>
              <a:gd name="connsiteX1" fmla="*/ 276746 w 4420970"/>
              <a:gd name="connsiteY1" fmla="*/ 3925109 h 3925109"/>
              <a:gd name="connsiteX2" fmla="*/ 309875 w 4420970"/>
              <a:gd name="connsiteY2" fmla="*/ 2784431 h 3925109"/>
              <a:gd name="connsiteX3" fmla="*/ 1333316 w 4420970"/>
              <a:gd name="connsiteY3" fmla="*/ 2059179 h 3925109"/>
              <a:gd name="connsiteX4" fmla="*/ 1478799 w 4420970"/>
              <a:gd name="connsiteY4" fmla="*/ 1481853 h 3925109"/>
              <a:gd name="connsiteX5" fmla="*/ 2772605 w 4420970"/>
              <a:gd name="connsiteY5" fmla="*/ 783923 h 3925109"/>
              <a:gd name="connsiteX6" fmla="*/ 3607293 w 4420970"/>
              <a:gd name="connsiteY6" fmla="*/ 184467 h 3925109"/>
              <a:gd name="connsiteX7" fmla="*/ 4420969 w 4420970"/>
              <a:gd name="connsiteY7" fmla="*/ 111947 h 3925109"/>
              <a:gd name="connsiteX0" fmla="*/ 4420969 w 4420969"/>
              <a:gd name="connsiteY0" fmla="*/ 111947 h 3925109"/>
              <a:gd name="connsiteX1" fmla="*/ 276746 w 4420969"/>
              <a:gd name="connsiteY1" fmla="*/ 3925109 h 3925109"/>
              <a:gd name="connsiteX2" fmla="*/ 309875 w 4420969"/>
              <a:gd name="connsiteY2" fmla="*/ 2784431 h 3925109"/>
              <a:gd name="connsiteX3" fmla="*/ 1333316 w 4420969"/>
              <a:gd name="connsiteY3" fmla="*/ 2059179 h 3925109"/>
              <a:gd name="connsiteX4" fmla="*/ 1920701 w 4420969"/>
              <a:gd name="connsiteY4" fmla="*/ 1219853 h 3925109"/>
              <a:gd name="connsiteX5" fmla="*/ 2772605 w 4420969"/>
              <a:gd name="connsiteY5" fmla="*/ 783923 h 3925109"/>
              <a:gd name="connsiteX6" fmla="*/ 3607293 w 4420969"/>
              <a:gd name="connsiteY6" fmla="*/ 184467 h 3925109"/>
              <a:gd name="connsiteX7" fmla="*/ 4420969 w 4420969"/>
              <a:gd name="connsiteY7" fmla="*/ 111947 h 3925109"/>
              <a:gd name="connsiteX0" fmla="*/ 4420969 w 4420969"/>
              <a:gd name="connsiteY0" fmla="*/ 150580 h 3963742"/>
              <a:gd name="connsiteX1" fmla="*/ 276746 w 4420969"/>
              <a:gd name="connsiteY1" fmla="*/ 3963742 h 3963742"/>
              <a:gd name="connsiteX2" fmla="*/ 309875 w 4420969"/>
              <a:gd name="connsiteY2" fmla="*/ 2823064 h 3963742"/>
              <a:gd name="connsiteX3" fmla="*/ 1333316 w 4420969"/>
              <a:gd name="connsiteY3" fmla="*/ 2097812 h 3963742"/>
              <a:gd name="connsiteX4" fmla="*/ 1920701 w 4420969"/>
              <a:gd name="connsiteY4" fmla="*/ 1258486 h 3963742"/>
              <a:gd name="connsiteX5" fmla="*/ 2772605 w 4420969"/>
              <a:gd name="connsiteY5" fmla="*/ 822556 h 3963742"/>
              <a:gd name="connsiteX6" fmla="*/ 3558430 w 4420969"/>
              <a:gd name="connsiteY6" fmla="*/ 113321 h 3963742"/>
              <a:gd name="connsiteX7" fmla="*/ 4420969 w 4420969"/>
              <a:gd name="connsiteY7" fmla="*/ 150580 h 3963742"/>
              <a:gd name="connsiteX0" fmla="*/ 4420969 w 4420969"/>
              <a:gd name="connsiteY0" fmla="*/ 144716 h 3957878"/>
              <a:gd name="connsiteX1" fmla="*/ 276746 w 4420969"/>
              <a:gd name="connsiteY1" fmla="*/ 3957878 h 3957878"/>
              <a:gd name="connsiteX2" fmla="*/ 309875 w 4420969"/>
              <a:gd name="connsiteY2" fmla="*/ 2817200 h 3957878"/>
              <a:gd name="connsiteX3" fmla="*/ 1333316 w 4420969"/>
              <a:gd name="connsiteY3" fmla="*/ 2091948 h 3957878"/>
              <a:gd name="connsiteX4" fmla="*/ 1920701 w 4420969"/>
              <a:gd name="connsiteY4" fmla="*/ 1252622 h 3957878"/>
              <a:gd name="connsiteX5" fmla="*/ 2747153 w 4420969"/>
              <a:gd name="connsiteY5" fmla="*/ 713433 h 3957878"/>
              <a:gd name="connsiteX6" fmla="*/ 3558430 w 4420969"/>
              <a:gd name="connsiteY6" fmla="*/ 107457 h 3957878"/>
              <a:gd name="connsiteX7" fmla="*/ 4420969 w 4420969"/>
              <a:gd name="connsiteY7" fmla="*/ 144716 h 395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0969" h="3957878">
                <a:moveTo>
                  <a:pt x="4420969" y="144716"/>
                </a:moveTo>
                <a:cubicBezTo>
                  <a:pt x="3865878" y="768156"/>
                  <a:pt x="849779" y="3436580"/>
                  <a:pt x="276746" y="3957878"/>
                </a:cubicBezTo>
                <a:cubicBezTo>
                  <a:pt x="-271198" y="3462641"/>
                  <a:pt x="133780" y="3128188"/>
                  <a:pt x="309875" y="2817200"/>
                </a:cubicBezTo>
                <a:cubicBezTo>
                  <a:pt x="485970" y="2506212"/>
                  <a:pt x="1138495" y="2309044"/>
                  <a:pt x="1333316" y="2091948"/>
                </a:cubicBezTo>
                <a:cubicBezTo>
                  <a:pt x="1528137" y="1874852"/>
                  <a:pt x="1685062" y="1482374"/>
                  <a:pt x="1920701" y="1252622"/>
                </a:cubicBezTo>
                <a:cubicBezTo>
                  <a:pt x="2156340" y="1022870"/>
                  <a:pt x="2392404" y="929664"/>
                  <a:pt x="2747153" y="713433"/>
                </a:cubicBezTo>
                <a:cubicBezTo>
                  <a:pt x="3101902" y="497202"/>
                  <a:pt x="3279461" y="202243"/>
                  <a:pt x="3558430" y="107457"/>
                </a:cubicBezTo>
                <a:cubicBezTo>
                  <a:pt x="3837399" y="12671"/>
                  <a:pt x="4142636" y="-93300"/>
                  <a:pt x="4420969" y="144716"/>
                </a:cubicBezTo>
                <a:close/>
              </a:path>
            </a:pathLst>
          </a:custGeom>
          <a:gradFill>
            <a:gsLst>
              <a:gs pos="57000">
                <a:srgbClr val="ED6D6C"/>
              </a:gs>
              <a:gs pos="19000">
                <a:srgbClr val="F6B8B8"/>
              </a:gs>
              <a:gs pos="100000">
                <a:schemeClr val="accent2">
                  <a:lumMod val="50000"/>
                </a:schemeClr>
              </a:gs>
            </a:gsLst>
            <a:lin ang="1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837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BD99FE26-9D52-41BC-A0EF-5B041E60C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5496465" y="635970"/>
            <a:ext cx="5067290" cy="3010773"/>
          </a:xfrm>
          <a:prstGeom prst="ellipse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26127" y="770467"/>
            <a:ext cx="4853108" cy="3301912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lang="en-US" sz="60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Style du t</a:t>
            </a:r>
            <a:r>
              <a:rPr lang="en-US" dirty="0" err="1"/>
              <a:t>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26127" y="4206876"/>
            <a:ext cx="4853108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dirty="0"/>
              <a:t>style des sous-titres du masque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D561E6C1-70AE-4ADA-83BE-E09345C0E3A8}"/>
              </a:ext>
            </a:extLst>
          </p:cNvPr>
          <p:cNvSpPr/>
          <p:nvPr userDrawn="1"/>
        </p:nvSpPr>
        <p:spPr>
          <a:xfrm>
            <a:off x="6112766" y="781980"/>
            <a:ext cx="6092138" cy="6105227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2138" h="6233883">
                <a:moveTo>
                  <a:pt x="6078055" y="4434839"/>
                </a:moveTo>
                <a:cubicBezTo>
                  <a:pt x="6077204" y="5304985"/>
                  <a:pt x="6070635" y="5526125"/>
                  <a:pt x="6075960" y="6216631"/>
                </a:cubicBezTo>
                <a:cubicBezTo>
                  <a:pt x="5440262" y="6204479"/>
                  <a:pt x="5830165" y="6213747"/>
                  <a:pt x="5126733" y="6213886"/>
                </a:cubicBezTo>
                <a:cubicBezTo>
                  <a:pt x="3424060" y="6252526"/>
                  <a:pt x="2595898" y="6254202"/>
                  <a:pt x="1989048" y="6041128"/>
                </a:cubicBezTo>
                <a:cubicBezTo>
                  <a:pt x="1382198" y="5828054"/>
                  <a:pt x="149228" y="3796746"/>
                  <a:pt x="15049" y="3087354"/>
                </a:cubicBezTo>
                <a:cubicBezTo>
                  <a:pt x="-119130" y="2377962"/>
                  <a:pt x="674401" y="1922769"/>
                  <a:pt x="1183973" y="1784776"/>
                </a:cubicBezTo>
                <a:cubicBezTo>
                  <a:pt x="1693545" y="1646783"/>
                  <a:pt x="2265240" y="1551584"/>
                  <a:pt x="2619989" y="1335353"/>
                </a:cubicBezTo>
                <a:cubicBezTo>
                  <a:pt x="2974738" y="1119122"/>
                  <a:pt x="2959486" y="640036"/>
                  <a:pt x="3312467" y="487390"/>
                </a:cubicBezTo>
                <a:cubicBezTo>
                  <a:pt x="3665448" y="334744"/>
                  <a:pt x="4416974" y="476560"/>
                  <a:pt x="4737878" y="419479"/>
                </a:cubicBezTo>
                <a:cubicBezTo>
                  <a:pt x="5058782" y="362398"/>
                  <a:pt x="5085623" y="211101"/>
                  <a:pt x="5237892" y="144906"/>
                </a:cubicBezTo>
                <a:cubicBezTo>
                  <a:pt x="5390161" y="78711"/>
                  <a:pt x="5651493" y="22311"/>
                  <a:pt x="5651493" y="22311"/>
                </a:cubicBezTo>
                <a:cubicBezTo>
                  <a:pt x="6197177" y="-97539"/>
                  <a:pt x="6082710" y="270944"/>
                  <a:pt x="6081067" y="995755"/>
                </a:cubicBezTo>
                <a:cubicBezTo>
                  <a:pt x="6079424" y="1720566"/>
                  <a:pt x="6078906" y="3564693"/>
                  <a:pt x="6078055" y="4434839"/>
                </a:cubicBezTo>
                <a:close/>
              </a:path>
            </a:pathLst>
          </a:custGeom>
          <a:gradFill>
            <a:gsLst>
              <a:gs pos="39000">
                <a:srgbClr val="18639E"/>
              </a:gs>
              <a:gs pos="16000">
                <a:schemeClr val="accent1"/>
              </a:gs>
              <a:gs pos="100000">
                <a:srgbClr val="42308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D6425CF-5205-4BD3-ADDA-9ED4B98D91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3177176"/>
            <a:ext cx="1764323" cy="368082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E20FD6B-4E88-4E8B-9BD4-F41888E17C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077" y="2442744"/>
            <a:ext cx="2996570" cy="395882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48838A2-3E11-4E8C-AEB5-789F8DE45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70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91" b="39056"/>
          <a:stretch/>
        </p:blipFill>
        <p:spPr>
          <a:xfrm>
            <a:off x="10077212" y="5017588"/>
            <a:ext cx="2114788" cy="1840412"/>
          </a:xfrm>
          <a:prstGeom prst="rect">
            <a:avLst/>
          </a:prstGeom>
        </p:spPr>
      </p:pic>
      <p:pic>
        <p:nvPicPr>
          <p:cNvPr id="11" name="Main graphic">
            <a:extLst>
              <a:ext uri="{FF2B5EF4-FFF2-40B4-BE49-F238E27FC236}">
                <a16:creationId xmlns:a16="http://schemas.microsoft.com/office/drawing/2014/main" id="{CD23FDBA-E153-4140-A831-82117216B39E}"/>
              </a:ext>
            </a:extLst>
          </p:cNvPr>
          <p:cNvPicPr/>
          <p:nvPr userDrawn="1"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alphaModFix amt="70000"/>
          </a:blip>
          <a:srcRect l="15507" t="14113" r="10112" b="12971"/>
          <a:stretch/>
        </p:blipFill>
        <p:spPr>
          <a:xfrm>
            <a:off x="10045745" y="1521438"/>
            <a:ext cx="2072284" cy="23131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238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E0B69C26-A9E5-4C4C-BF4C-B9CA615EC95E}"/>
              </a:ext>
            </a:extLst>
          </p:cNvPr>
          <p:cNvSpPr/>
          <p:nvPr userDrawn="1"/>
        </p:nvSpPr>
        <p:spPr>
          <a:xfrm rot="18964652">
            <a:off x="8507700" y="529716"/>
            <a:ext cx="5913863" cy="5894498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7866" h="4536352">
                <a:moveTo>
                  <a:pt x="5107866" y="755528"/>
                </a:moveTo>
                <a:cubicBezTo>
                  <a:pt x="4618990" y="1182543"/>
                  <a:pt x="5056780" y="728141"/>
                  <a:pt x="3290059" y="2371265"/>
                </a:cubicBezTo>
                <a:lnTo>
                  <a:pt x="954819" y="4536352"/>
                </a:lnTo>
                <a:cubicBezTo>
                  <a:pt x="160732" y="3820271"/>
                  <a:pt x="-32219" y="3140076"/>
                  <a:pt x="4158" y="2600305"/>
                </a:cubicBezTo>
                <a:cubicBezTo>
                  <a:pt x="40535" y="2060534"/>
                  <a:pt x="663510" y="1435720"/>
                  <a:pt x="1173082" y="1297727"/>
                </a:cubicBezTo>
                <a:cubicBezTo>
                  <a:pt x="1682654" y="1159734"/>
                  <a:pt x="2254349" y="1064535"/>
                  <a:pt x="2609098" y="848304"/>
                </a:cubicBezTo>
                <a:cubicBezTo>
                  <a:pt x="2963847" y="632073"/>
                  <a:pt x="2885115" y="15804"/>
                  <a:pt x="3301576" y="341"/>
                </a:cubicBezTo>
                <a:cubicBezTo>
                  <a:pt x="3718037" y="-15122"/>
                  <a:pt x="4837874" y="499227"/>
                  <a:pt x="5107866" y="755528"/>
                </a:cubicBezTo>
                <a:close/>
              </a:path>
            </a:pathLst>
          </a:custGeom>
          <a:gradFill flip="none" rotWithShape="1">
            <a:gsLst>
              <a:gs pos="0">
                <a:srgbClr val="423089"/>
              </a:gs>
              <a:gs pos="50000">
                <a:srgbClr val="18639E"/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061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E0B69C26-A9E5-4C4C-BF4C-B9CA615EC95E}"/>
              </a:ext>
            </a:extLst>
          </p:cNvPr>
          <p:cNvSpPr/>
          <p:nvPr userDrawn="1"/>
        </p:nvSpPr>
        <p:spPr>
          <a:xfrm rot="18964652">
            <a:off x="8507700" y="529716"/>
            <a:ext cx="5913863" cy="5894498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7866" h="4536352">
                <a:moveTo>
                  <a:pt x="5107866" y="755528"/>
                </a:moveTo>
                <a:cubicBezTo>
                  <a:pt x="4618990" y="1182543"/>
                  <a:pt x="5056780" y="728141"/>
                  <a:pt x="3290059" y="2371265"/>
                </a:cubicBezTo>
                <a:lnTo>
                  <a:pt x="954819" y="4536352"/>
                </a:lnTo>
                <a:cubicBezTo>
                  <a:pt x="160732" y="3820271"/>
                  <a:pt x="-32219" y="3140076"/>
                  <a:pt x="4158" y="2600305"/>
                </a:cubicBezTo>
                <a:cubicBezTo>
                  <a:pt x="40535" y="2060534"/>
                  <a:pt x="663510" y="1435720"/>
                  <a:pt x="1173082" y="1297727"/>
                </a:cubicBezTo>
                <a:cubicBezTo>
                  <a:pt x="1682654" y="1159734"/>
                  <a:pt x="2254349" y="1064535"/>
                  <a:pt x="2609098" y="848304"/>
                </a:cubicBezTo>
                <a:cubicBezTo>
                  <a:pt x="2963847" y="632073"/>
                  <a:pt x="2885115" y="15804"/>
                  <a:pt x="3301576" y="341"/>
                </a:cubicBezTo>
                <a:cubicBezTo>
                  <a:pt x="3718037" y="-15122"/>
                  <a:pt x="4837874" y="499227"/>
                  <a:pt x="5107866" y="755528"/>
                </a:cubicBezTo>
                <a:close/>
              </a:path>
            </a:pathLst>
          </a:custGeom>
          <a:gradFill flip="none" rotWithShape="1">
            <a:gsLst>
              <a:gs pos="0">
                <a:srgbClr val="423089"/>
              </a:gs>
              <a:gs pos="50000">
                <a:srgbClr val="18639E"/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9C5BB9E-BBDE-4429-99C4-512894F6B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3177176"/>
            <a:ext cx="1764323" cy="36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75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5C7EE703-7E1D-415B-AD5D-42E49B2D5F83}"/>
              </a:ext>
            </a:extLst>
          </p:cNvPr>
          <p:cNvSpPr/>
          <p:nvPr userDrawn="1"/>
        </p:nvSpPr>
        <p:spPr>
          <a:xfrm rot="18964652">
            <a:off x="9462251" y="898223"/>
            <a:ext cx="5118577" cy="5142832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084747 w 5084747"/>
              <a:gd name="connsiteY0" fmla="*/ 762774 h 4536298"/>
              <a:gd name="connsiteX1" fmla="*/ 3290059 w 5084747"/>
              <a:gd name="connsiteY1" fmla="*/ 2371211 h 4536298"/>
              <a:gd name="connsiteX2" fmla="*/ 954819 w 5084747"/>
              <a:gd name="connsiteY2" fmla="*/ 4536298 h 4536298"/>
              <a:gd name="connsiteX3" fmla="*/ 4158 w 5084747"/>
              <a:gd name="connsiteY3" fmla="*/ 2600251 h 4536298"/>
              <a:gd name="connsiteX4" fmla="*/ 1173082 w 5084747"/>
              <a:gd name="connsiteY4" fmla="*/ 1297673 h 4536298"/>
              <a:gd name="connsiteX5" fmla="*/ 2609098 w 5084747"/>
              <a:gd name="connsiteY5" fmla="*/ 848250 h 4536298"/>
              <a:gd name="connsiteX6" fmla="*/ 3301576 w 5084747"/>
              <a:gd name="connsiteY6" fmla="*/ 287 h 4536298"/>
              <a:gd name="connsiteX7" fmla="*/ 5084747 w 5084747"/>
              <a:gd name="connsiteY7" fmla="*/ 762774 h 4536298"/>
              <a:gd name="connsiteX0" fmla="*/ 5087273 w 5087273"/>
              <a:gd name="connsiteY0" fmla="*/ 744731 h 4536442"/>
              <a:gd name="connsiteX1" fmla="*/ 3290059 w 5087273"/>
              <a:gd name="connsiteY1" fmla="*/ 2371355 h 4536442"/>
              <a:gd name="connsiteX2" fmla="*/ 954819 w 5087273"/>
              <a:gd name="connsiteY2" fmla="*/ 4536442 h 4536442"/>
              <a:gd name="connsiteX3" fmla="*/ 4158 w 5087273"/>
              <a:gd name="connsiteY3" fmla="*/ 2600395 h 4536442"/>
              <a:gd name="connsiteX4" fmla="*/ 1173082 w 5087273"/>
              <a:gd name="connsiteY4" fmla="*/ 1297817 h 4536442"/>
              <a:gd name="connsiteX5" fmla="*/ 2609098 w 5087273"/>
              <a:gd name="connsiteY5" fmla="*/ 848394 h 4536442"/>
              <a:gd name="connsiteX6" fmla="*/ 3301576 w 5087273"/>
              <a:gd name="connsiteY6" fmla="*/ 431 h 4536442"/>
              <a:gd name="connsiteX7" fmla="*/ 5087273 w 5087273"/>
              <a:gd name="connsiteY7" fmla="*/ 744731 h 4536442"/>
              <a:gd name="connsiteX0" fmla="*/ 5095834 w 5095834"/>
              <a:gd name="connsiteY0" fmla="*/ 736885 h 4536516"/>
              <a:gd name="connsiteX1" fmla="*/ 3290059 w 5095834"/>
              <a:gd name="connsiteY1" fmla="*/ 2371429 h 4536516"/>
              <a:gd name="connsiteX2" fmla="*/ 954819 w 5095834"/>
              <a:gd name="connsiteY2" fmla="*/ 4536516 h 4536516"/>
              <a:gd name="connsiteX3" fmla="*/ 4158 w 5095834"/>
              <a:gd name="connsiteY3" fmla="*/ 2600469 h 4536516"/>
              <a:gd name="connsiteX4" fmla="*/ 1173082 w 5095834"/>
              <a:gd name="connsiteY4" fmla="*/ 1297891 h 4536516"/>
              <a:gd name="connsiteX5" fmla="*/ 2609098 w 5095834"/>
              <a:gd name="connsiteY5" fmla="*/ 848468 h 4536516"/>
              <a:gd name="connsiteX6" fmla="*/ 3301576 w 5095834"/>
              <a:gd name="connsiteY6" fmla="*/ 505 h 4536516"/>
              <a:gd name="connsiteX7" fmla="*/ 5095834 w 5095834"/>
              <a:gd name="connsiteY7" fmla="*/ 736885 h 4536516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5984 w 5095834"/>
              <a:gd name="connsiteY1" fmla="*/ 2376498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557 w 5095557"/>
              <a:gd name="connsiteY0" fmla="*/ 736869 h 4541584"/>
              <a:gd name="connsiteX1" fmla="*/ 3295707 w 5095557"/>
              <a:gd name="connsiteY1" fmla="*/ 2376498 h 4541584"/>
              <a:gd name="connsiteX2" fmla="*/ 960467 w 5095557"/>
              <a:gd name="connsiteY2" fmla="*/ 4541584 h 4541584"/>
              <a:gd name="connsiteX3" fmla="*/ 3881 w 5095557"/>
              <a:gd name="connsiteY3" fmla="*/ 2600453 h 4541584"/>
              <a:gd name="connsiteX4" fmla="*/ 1172805 w 5095557"/>
              <a:gd name="connsiteY4" fmla="*/ 1297875 h 4541584"/>
              <a:gd name="connsiteX5" fmla="*/ 2608821 w 5095557"/>
              <a:gd name="connsiteY5" fmla="*/ 848452 h 4541584"/>
              <a:gd name="connsiteX6" fmla="*/ 3301299 w 5095557"/>
              <a:gd name="connsiteY6" fmla="*/ 489 h 4541584"/>
              <a:gd name="connsiteX7" fmla="*/ 5095557 w 5095557"/>
              <a:gd name="connsiteY7" fmla="*/ 736869 h 4541584"/>
              <a:gd name="connsiteX0" fmla="*/ 4114975 w 4114975"/>
              <a:gd name="connsiteY0" fmla="*/ 122117 h 4735732"/>
              <a:gd name="connsiteX1" fmla="*/ 3295707 w 4114975"/>
              <a:gd name="connsiteY1" fmla="*/ 2570646 h 4735732"/>
              <a:gd name="connsiteX2" fmla="*/ 960467 w 4114975"/>
              <a:gd name="connsiteY2" fmla="*/ 4735732 h 4735732"/>
              <a:gd name="connsiteX3" fmla="*/ 3881 w 4114975"/>
              <a:gd name="connsiteY3" fmla="*/ 2794601 h 4735732"/>
              <a:gd name="connsiteX4" fmla="*/ 1172805 w 4114975"/>
              <a:gd name="connsiteY4" fmla="*/ 1492023 h 4735732"/>
              <a:gd name="connsiteX5" fmla="*/ 2608821 w 4114975"/>
              <a:gd name="connsiteY5" fmla="*/ 1042600 h 4735732"/>
              <a:gd name="connsiteX6" fmla="*/ 3301299 w 4114975"/>
              <a:gd name="connsiteY6" fmla="*/ 194637 h 4735732"/>
              <a:gd name="connsiteX7" fmla="*/ 4114975 w 4114975"/>
              <a:gd name="connsiteY7" fmla="*/ 122117 h 4735732"/>
              <a:gd name="connsiteX0" fmla="*/ 4535672 w 4535672"/>
              <a:gd name="connsiteY0" fmla="*/ 122117 h 3935279"/>
              <a:gd name="connsiteX1" fmla="*/ 3716404 w 4535672"/>
              <a:gd name="connsiteY1" fmla="*/ 2570646 h 3935279"/>
              <a:gd name="connsiteX2" fmla="*/ 391449 w 4535672"/>
              <a:gd name="connsiteY2" fmla="*/ 3935279 h 3935279"/>
              <a:gd name="connsiteX3" fmla="*/ 424578 w 4535672"/>
              <a:gd name="connsiteY3" fmla="*/ 2794601 h 3935279"/>
              <a:gd name="connsiteX4" fmla="*/ 1593502 w 4535672"/>
              <a:gd name="connsiteY4" fmla="*/ 1492023 h 3935279"/>
              <a:gd name="connsiteX5" fmla="*/ 3029518 w 4535672"/>
              <a:gd name="connsiteY5" fmla="*/ 1042600 h 3935279"/>
              <a:gd name="connsiteX6" fmla="*/ 3721996 w 4535672"/>
              <a:gd name="connsiteY6" fmla="*/ 194637 h 3935279"/>
              <a:gd name="connsiteX7" fmla="*/ 4535672 w 4535672"/>
              <a:gd name="connsiteY7" fmla="*/ 122117 h 3935279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11947 h 3925109"/>
              <a:gd name="connsiteX1" fmla="*/ 283219 w 4427442"/>
              <a:gd name="connsiteY1" fmla="*/ 3925109 h 3925109"/>
              <a:gd name="connsiteX2" fmla="*/ 316348 w 4427442"/>
              <a:gd name="connsiteY2" fmla="*/ 2784431 h 3925109"/>
              <a:gd name="connsiteX3" fmla="*/ 1485272 w 4427442"/>
              <a:gd name="connsiteY3" fmla="*/ 1481853 h 3925109"/>
              <a:gd name="connsiteX4" fmla="*/ 2779078 w 4427442"/>
              <a:gd name="connsiteY4" fmla="*/ 783923 h 3925109"/>
              <a:gd name="connsiteX5" fmla="*/ 3613766 w 4427442"/>
              <a:gd name="connsiteY5" fmla="*/ 184467 h 3925109"/>
              <a:gd name="connsiteX6" fmla="*/ 4427442 w 4427442"/>
              <a:gd name="connsiteY6" fmla="*/ 111947 h 3925109"/>
              <a:gd name="connsiteX0" fmla="*/ 4592593 w 4602095"/>
              <a:gd name="connsiteY0" fmla="*/ 111947 h 3948620"/>
              <a:gd name="connsiteX1" fmla="*/ 448370 w 4602095"/>
              <a:gd name="connsiteY1" fmla="*/ 3925109 h 3948620"/>
              <a:gd name="connsiteX2" fmla="*/ 481499 w 4602095"/>
              <a:gd name="connsiteY2" fmla="*/ 2784431 h 3948620"/>
              <a:gd name="connsiteX3" fmla="*/ 4592593 w 4602095"/>
              <a:gd name="connsiteY3" fmla="*/ 3925109 h 3948620"/>
              <a:gd name="connsiteX4" fmla="*/ 1650423 w 4602095"/>
              <a:gd name="connsiteY4" fmla="*/ 1481853 h 3948620"/>
              <a:gd name="connsiteX5" fmla="*/ 2944229 w 4602095"/>
              <a:gd name="connsiteY5" fmla="*/ 783923 h 3948620"/>
              <a:gd name="connsiteX6" fmla="*/ 3778917 w 4602095"/>
              <a:gd name="connsiteY6" fmla="*/ 184467 h 3948620"/>
              <a:gd name="connsiteX7" fmla="*/ 4592593 w 4602095"/>
              <a:gd name="connsiteY7" fmla="*/ 111947 h 3948620"/>
              <a:gd name="connsiteX0" fmla="*/ 4420969 w 4420970"/>
              <a:gd name="connsiteY0" fmla="*/ 111947 h 3925109"/>
              <a:gd name="connsiteX1" fmla="*/ 276746 w 4420970"/>
              <a:gd name="connsiteY1" fmla="*/ 3925109 h 3925109"/>
              <a:gd name="connsiteX2" fmla="*/ 309875 w 4420970"/>
              <a:gd name="connsiteY2" fmla="*/ 2784431 h 3925109"/>
              <a:gd name="connsiteX3" fmla="*/ 1333316 w 4420970"/>
              <a:gd name="connsiteY3" fmla="*/ 2059179 h 3925109"/>
              <a:gd name="connsiteX4" fmla="*/ 1478799 w 4420970"/>
              <a:gd name="connsiteY4" fmla="*/ 1481853 h 3925109"/>
              <a:gd name="connsiteX5" fmla="*/ 2772605 w 4420970"/>
              <a:gd name="connsiteY5" fmla="*/ 783923 h 3925109"/>
              <a:gd name="connsiteX6" fmla="*/ 3607293 w 4420970"/>
              <a:gd name="connsiteY6" fmla="*/ 184467 h 3925109"/>
              <a:gd name="connsiteX7" fmla="*/ 4420969 w 4420970"/>
              <a:gd name="connsiteY7" fmla="*/ 111947 h 3925109"/>
              <a:gd name="connsiteX0" fmla="*/ 4420969 w 4420969"/>
              <a:gd name="connsiteY0" fmla="*/ 111947 h 3925109"/>
              <a:gd name="connsiteX1" fmla="*/ 276746 w 4420969"/>
              <a:gd name="connsiteY1" fmla="*/ 3925109 h 3925109"/>
              <a:gd name="connsiteX2" fmla="*/ 309875 w 4420969"/>
              <a:gd name="connsiteY2" fmla="*/ 2784431 h 3925109"/>
              <a:gd name="connsiteX3" fmla="*/ 1333316 w 4420969"/>
              <a:gd name="connsiteY3" fmla="*/ 2059179 h 3925109"/>
              <a:gd name="connsiteX4" fmla="*/ 1920701 w 4420969"/>
              <a:gd name="connsiteY4" fmla="*/ 1219853 h 3925109"/>
              <a:gd name="connsiteX5" fmla="*/ 2772605 w 4420969"/>
              <a:gd name="connsiteY5" fmla="*/ 783923 h 3925109"/>
              <a:gd name="connsiteX6" fmla="*/ 3607293 w 4420969"/>
              <a:gd name="connsiteY6" fmla="*/ 184467 h 3925109"/>
              <a:gd name="connsiteX7" fmla="*/ 4420969 w 4420969"/>
              <a:gd name="connsiteY7" fmla="*/ 111947 h 3925109"/>
              <a:gd name="connsiteX0" fmla="*/ 4420969 w 4420969"/>
              <a:gd name="connsiteY0" fmla="*/ 150580 h 3963742"/>
              <a:gd name="connsiteX1" fmla="*/ 276746 w 4420969"/>
              <a:gd name="connsiteY1" fmla="*/ 3963742 h 3963742"/>
              <a:gd name="connsiteX2" fmla="*/ 309875 w 4420969"/>
              <a:gd name="connsiteY2" fmla="*/ 2823064 h 3963742"/>
              <a:gd name="connsiteX3" fmla="*/ 1333316 w 4420969"/>
              <a:gd name="connsiteY3" fmla="*/ 2097812 h 3963742"/>
              <a:gd name="connsiteX4" fmla="*/ 1920701 w 4420969"/>
              <a:gd name="connsiteY4" fmla="*/ 1258486 h 3963742"/>
              <a:gd name="connsiteX5" fmla="*/ 2772605 w 4420969"/>
              <a:gd name="connsiteY5" fmla="*/ 822556 h 3963742"/>
              <a:gd name="connsiteX6" fmla="*/ 3558430 w 4420969"/>
              <a:gd name="connsiteY6" fmla="*/ 113321 h 3963742"/>
              <a:gd name="connsiteX7" fmla="*/ 4420969 w 4420969"/>
              <a:gd name="connsiteY7" fmla="*/ 150580 h 3963742"/>
              <a:gd name="connsiteX0" fmla="*/ 4420969 w 4420969"/>
              <a:gd name="connsiteY0" fmla="*/ 144716 h 3957878"/>
              <a:gd name="connsiteX1" fmla="*/ 276746 w 4420969"/>
              <a:gd name="connsiteY1" fmla="*/ 3957878 h 3957878"/>
              <a:gd name="connsiteX2" fmla="*/ 309875 w 4420969"/>
              <a:gd name="connsiteY2" fmla="*/ 2817200 h 3957878"/>
              <a:gd name="connsiteX3" fmla="*/ 1333316 w 4420969"/>
              <a:gd name="connsiteY3" fmla="*/ 2091948 h 3957878"/>
              <a:gd name="connsiteX4" fmla="*/ 1920701 w 4420969"/>
              <a:gd name="connsiteY4" fmla="*/ 1252622 h 3957878"/>
              <a:gd name="connsiteX5" fmla="*/ 2747153 w 4420969"/>
              <a:gd name="connsiteY5" fmla="*/ 713433 h 3957878"/>
              <a:gd name="connsiteX6" fmla="*/ 3558430 w 4420969"/>
              <a:gd name="connsiteY6" fmla="*/ 107457 h 3957878"/>
              <a:gd name="connsiteX7" fmla="*/ 4420969 w 4420969"/>
              <a:gd name="connsiteY7" fmla="*/ 144716 h 395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0969" h="3957878">
                <a:moveTo>
                  <a:pt x="4420969" y="144716"/>
                </a:moveTo>
                <a:cubicBezTo>
                  <a:pt x="3865878" y="768156"/>
                  <a:pt x="849779" y="3436580"/>
                  <a:pt x="276746" y="3957878"/>
                </a:cubicBezTo>
                <a:cubicBezTo>
                  <a:pt x="-271198" y="3462641"/>
                  <a:pt x="133780" y="3128188"/>
                  <a:pt x="309875" y="2817200"/>
                </a:cubicBezTo>
                <a:cubicBezTo>
                  <a:pt x="485970" y="2506212"/>
                  <a:pt x="1138495" y="2309044"/>
                  <a:pt x="1333316" y="2091948"/>
                </a:cubicBezTo>
                <a:cubicBezTo>
                  <a:pt x="1528137" y="1874852"/>
                  <a:pt x="1685062" y="1482374"/>
                  <a:pt x="1920701" y="1252622"/>
                </a:cubicBezTo>
                <a:cubicBezTo>
                  <a:pt x="2156340" y="1022870"/>
                  <a:pt x="2392404" y="929664"/>
                  <a:pt x="2747153" y="713433"/>
                </a:cubicBezTo>
                <a:cubicBezTo>
                  <a:pt x="3101902" y="497202"/>
                  <a:pt x="3279461" y="202243"/>
                  <a:pt x="3558430" y="107457"/>
                </a:cubicBezTo>
                <a:cubicBezTo>
                  <a:pt x="3837399" y="12671"/>
                  <a:pt x="4142636" y="-93300"/>
                  <a:pt x="4420969" y="144716"/>
                </a:cubicBezTo>
                <a:close/>
              </a:path>
            </a:pathLst>
          </a:custGeom>
          <a:gradFill>
            <a:gsLst>
              <a:gs pos="57000">
                <a:srgbClr val="18639E"/>
              </a:gs>
              <a:gs pos="19000">
                <a:schemeClr val="accent1"/>
              </a:gs>
              <a:gs pos="100000">
                <a:schemeClr val="tx2">
                  <a:lumMod val="50000"/>
                </a:schemeClr>
              </a:gs>
            </a:gsLst>
            <a:lin ang="1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7816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5C7EE703-7E1D-415B-AD5D-42E49B2D5F83}"/>
              </a:ext>
            </a:extLst>
          </p:cNvPr>
          <p:cNvSpPr/>
          <p:nvPr userDrawn="1"/>
        </p:nvSpPr>
        <p:spPr>
          <a:xfrm rot="18964652">
            <a:off x="9462251" y="898223"/>
            <a:ext cx="5118577" cy="5142832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084747 w 5084747"/>
              <a:gd name="connsiteY0" fmla="*/ 762774 h 4536298"/>
              <a:gd name="connsiteX1" fmla="*/ 3290059 w 5084747"/>
              <a:gd name="connsiteY1" fmla="*/ 2371211 h 4536298"/>
              <a:gd name="connsiteX2" fmla="*/ 954819 w 5084747"/>
              <a:gd name="connsiteY2" fmla="*/ 4536298 h 4536298"/>
              <a:gd name="connsiteX3" fmla="*/ 4158 w 5084747"/>
              <a:gd name="connsiteY3" fmla="*/ 2600251 h 4536298"/>
              <a:gd name="connsiteX4" fmla="*/ 1173082 w 5084747"/>
              <a:gd name="connsiteY4" fmla="*/ 1297673 h 4536298"/>
              <a:gd name="connsiteX5" fmla="*/ 2609098 w 5084747"/>
              <a:gd name="connsiteY5" fmla="*/ 848250 h 4536298"/>
              <a:gd name="connsiteX6" fmla="*/ 3301576 w 5084747"/>
              <a:gd name="connsiteY6" fmla="*/ 287 h 4536298"/>
              <a:gd name="connsiteX7" fmla="*/ 5084747 w 5084747"/>
              <a:gd name="connsiteY7" fmla="*/ 762774 h 4536298"/>
              <a:gd name="connsiteX0" fmla="*/ 5087273 w 5087273"/>
              <a:gd name="connsiteY0" fmla="*/ 744731 h 4536442"/>
              <a:gd name="connsiteX1" fmla="*/ 3290059 w 5087273"/>
              <a:gd name="connsiteY1" fmla="*/ 2371355 h 4536442"/>
              <a:gd name="connsiteX2" fmla="*/ 954819 w 5087273"/>
              <a:gd name="connsiteY2" fmla="*/ 4536442 h 4536442"/>
              <a:gd name="connsiteX3" fmla="*/ 4158 w 5087273"/>
              <a:gd name="connsiteY3" fmla="*/ 2600395 h 4536442"/>
              <a:gd name="connsiteX4" fmla="*/ 1173082 w 5087273"/>
              <a:gd name="connsiteY4" fmla="*/ 1297817 h 4536442"/>
              <a:gd name="connsiteX5" fmla="*/ 2609098 w 5087273"/>
              <a:gd name="connsiteY5" fmla="*/ 848394 h 4536442"/>
              <a:gd name="connsiteX6" fmla="*/ 3301576 w 5087273"/>
              <a:gd name="connsiteY6" fmla="*/ 431 h 4536442"/>
              <a:gd name="connsiteX7" fmla="*/ 5087273 w 5087273"/>
              <a:gd name="connsiteY7" fmla="*/ 744731 h 4536442"/>
              <a:gd name="connsiteX0" fmla="*/ 5095834 w 5095834"/>
              <a:gd name="connsiteY0" fmla="*/ 736885 h 4536516"/>
              <a:gd name="connsiteX1" fmla="*/ 3290059 w 5095834"/>
              <a:gd name="connsiteY1" fmla="*/ 2371429 h 4536516"/>
              <a:gd name="connsiteX2" fmla="*/ 954819 w 5095834"/>
              <a:gd name="connsiteY2" fmla="*/ 4536516 h 4536516"/>
              <a:gd name="connsiteX3" fmla="*/ 4158 w 5095834"/>
              <a:gd name="connsiteY3" fmla="*/ 2600469 h 4536516"/>
              <a:gd name="connsiteX4" fmla="*/ 1173082 w 5095834"/>
              <a:gd name="connsiteY4" fmla="*/ 1297891 h 4536516"/>
              <a:gd name="connsiteX5" fmla="*/ 2609098 w 5095834"/>
              <a:gd name="connsiteY5" fmla="*/ 848468 h 4536516"/>
              <a:gd name="connsiteX6" fmla="*/ 3301576 w 5095834"/>
              <a:gd name="connsiteY6" fmla="*/ 505 h 4536516"/>
              <a:gd name="connsiteX7" fmla="*/ 5095834 w 5095834"/>
              <a:gd name="connsiteY7" fmla="*/ 736885 h 4536516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5984 w 5095834"/>
              <a:gd name="connsiteY1" fmla="*/ 2376498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557 w 5095557"/>
              <a:gd name="connsiteY0" fmla="*/ 736869 h 4541584"/>
              <a:gd name="connsiteX1" fmla="*/ 3295707 w 5095557"/>
              <a:gd name="connsiteY1" fmla="*/ 2376498 h 4541584"/>
              <a:gd name="connsiteX2" fmla="*/ 960467 w 5095557"/>
              <a:gd name="connsiteY2" fmla="*/ 4541584 h 4541584"/>
              <a:gd name="connsiteX3" fmla="*/ 3881 w 5095557"/>
              <a:gd name="connsiteY3" fmla="*/ 2600453 h 4541584"/>
              <a:gd name="connsiteX4" fmla="*/ 1172805 w 5095557"/>
              <a:gd name="connsiteY4" fmla="*/ 1297875 h 4541584"/>
              <a:gd name="connsiteX5" fmla="*/ 2608821 w 5095557"/>
              <a:gd name="connsiteY5" fmla="*/ 848452 h 4541584"/>
              <a:gd name="connsiteX6" fmla="*/ 3301299 w 5095557"/>
              <a:gd name="connsiteY6" fmla="*/ 489 h 4541584"/>
              <a:gd name="connsiteX7" fmla="*/ 5095557 w 5095557"/>
              <a:gd name="connsiteY7" fmla="*/ 736869 h 4541584"/>
              <a:gd name="connsiteX0" fmla="*/ 4114975 w 4114975"/>
              <a:gd name="connsiteY0" fmla="*/ 122117 h 4735732"/>
              <a:gd name="connsiteX1" fmla="*/ 3295707 w 4114975"/>
              <a:gd name="connsiteY1" fmla="*/ 2570646 h 4735732"/>
              <a:gd name="connsiteX2" fmla="*/ 960467 w 4114975"/>
              <a:gd name="connsiteY2" fmla="*/ 4735732 h 4735732"/>
              <a:gd name="connsiteX3" fmla="*/ 3881 w 4114975"/>
              <a:gd name="connsiteY3" fmla="*/ 2794601 h 4735732"/>
              <a:gd name="connsiteX4" fmla="*/ 1172805 w 4114975"/>
              <a:gd name="connsiteY4" fmla="*/ 1492023 h 4735732"/>
              <a:gd name="connsiteX5" fmla="*/ 2608821 w 4114975"/>
              <a:gd name="connsiteY5" fmla="*/ 1042600 h 4735732"/>
              <a:gd name="connsiteX6" fmla="*/ 3301299 w 4114975"/>
              <a:gd name="connsiteY6" fmla="*/ 194637 h 4735732"/>
              <a:gd name="connsiteX7" fmla="*/ 4114975 w 4114975"/>
              <a:gd name="connsiteY7" fmla="*/ 122117 h 4735732"/>
              <a:gd name="connsiteX0" fmla="*/ 4535672 w 4535672"/>
              <a:gd name="connsiteY0" fmla="*/ 122117 h 3935279"/>
              <a:gd name="connsiteX1" fmla="*/ 3716404 w 4535672"/>
              <a:gd name="connsiteY1" fmla="*/ 2570646 h 3935279"/>
              <a:gd name="connsiteX2" fmla="*/ 391449 w 4535672"/>
              <a:gd name="connsiteY2" fmla="*/ 3935279 h 3935279"/>
              <a:gd name="connsiteX3" fmla="*/ 424578 w 4535672"/>
              <a:gd name="connsiteY3" fmla="*/ 2794601 h 3935279"/>
              <a:gd name="connsiteX4" fmla="*/ 1593502 w 4535672"/>
              <a:gd name="connsiteY4" fmla="*/ 1492023 h 3935279"/>
              <a:gd name="connsiteX5" fmla="*/ 3029518 w 4535672"/>
              <a:gd name="connsiteY5" fmla="*/ 1042600 h 3935279"/>
              <a:gd name="connsiteX6" fmla="*/ 3721996 w 4535672"/>
              <a:gd name="connsiteY6" fmla="*/ 194637 h 3935279"/>
              <a:gd name="connsiteX7" fmla="*/ 4535672 w 4535672"/>
              <a:gd name="connsiteY7" fmla="*/ 122117 h 3935279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11947 h 3925109"/>
              <a:gd name="connsiteX1" fmla="*/ 283219 w 4427442"/>
              <a:gd name="connsiteY1" fmla="*/ 3925109 h 3925109"/>
              <a:gd name="connsiteX2" fmla="*/ 316348 w 4427442"/>
              <a:gd name="connsiteY2" fmla="*/ 2784431 h 3925109"/>
              <a:gd name="connsiteX3" fmla="*/ 1485272 w 4427442"/>
              <a:gd name="connsiteY3" fmla="*/ 1481853 h 3925109"/>
              <a:gd name="connsiteX4" fmla="*/ 2779078 w 4427442"/>
              <a:gd name="connsiteY4" fmla="*/ 783923 h 3925109"/>
              <a:gd name="connsiteX5" fmla="*/ 3613766 w 4427442"/>
              <a:gd name="connsiteY5" fmla="*/ 184467 h 3925109"/>
              <a:gd name="connsiteX6" fmla="*/ 4427442 w 4427442"/>
              <a:gd name="connsiteY6" fmla="*/ 111947 h 3925109"/>
              <a:gd name="connsiteX0" fmla="*/ 4592593 w 4602095"/>
              <a:gd name="connsiteY0" fmla="*/ 111947 h 3948620"/>
              <a:gd name="connsiteX1" fmla="*/ 448370 w 4602095"/>
              <a:gd name="connsiteY1" fmla="*/ 3925109 h 3948620"/>
              <a:gd name="connsiteX2" fmla="*/ 481499 w 4602095"/>
              <a:gd name="connsiteY2" fmla="*/ 2784431 h 3948620"/>
              <a:gd name="connsiteX3" fmla="*/ 4592593 w 4602095"/>
              <a:gd name="connsiteY3" fmla="*/ 3925109 h 3948620"/>
              <a:gd name="connsiteX4" fmla="*/ 1650423 w 4602095"/>
              <a:gd name="connsiteY4" fmla="*/ 1481853 h 3948620"/>
              <a:gd name="connsiteX5" fmla="*/ 2944229 w 4602095"/>
              <a:gd name="connsiteY5" fmla="*/ 783923 h 3948620"/>
              <a:gd name="connsiteX6" fmla="*/ 3778917 w 4602095"/>
              <a:gd name="connsiteY6" fmla="*/ 184467 h 3948620"/>
              <a:gd name="connsiteX7" fmla="*/ 4592593 w 4602095"/>
              <a:gd name="connsiteY7" fmla="*/ 111947 h 3948620"/>
              <a:gd name="connsiteX0" fmla="*/ 4420969 w 4420970"/>
              <a:gd name="connsiteY0" fmla="*/ 111947 h 3925109"/>
              <a:gd name="connsiteX1" fmla="*/ 276746 w 4420970"/>
              <a:gd name="connsiteY1" fmla="*/ 3925109 h 3925109"/>
              <a:gd name="connsiteX2" fmla="*/ 309875 w 4420970"/>
              <a:gd name="connsiteY2" fmla="*/ 2784431 h 3925109"/>
              <a:gd name="connsiteX3" fmla="*/ 1333316 w 4420970"/>
              <a:gd name="connsiteY3" fmla="*/ 2059179 h 3925109"/>
              <a:gd name="connsiteX4" fmla="*/ 1478799 w 4420970"/>
              <a:gd name="connsiteY4" fmla="*/ 1481853 h 3925109"/>
              <a:gd name="connsiteX5" fmla="*/ 2772605 w 4420970"/>
              <a:gd name="connsiteY5" fmla="*/ 783923 h 3925109"/>
              <a:gd name="connsiteX6" fmla="*/ 3607293 w 4420970"/>
              <a:gd name="connsiteY6" fmla="*/ 184467 h 3925109"/>
              <a:gd name="connsiteX7" fmla="*/ 4420969 w 4420970"/>
              <a:gd name="connsiteY7" fmla="*/ 111947 h 3925109"/>
              <a:gd name="connsiteX0" fmla="*/ 4420969 w 4420969"/>
              <a:gd name="connsiteY0" fmla="*/ 111947 h 3925109"/>
              <a:gd name="connsiteX1" fmla="*/ 276746 w 4420969"/>
              <a:gd name="connsiteY1" fmla="*/ 3925109 h 3925109"/>
              <a:gd name="connsiteX2" fmla="*/ 309875 w 4420969"/>
              <a:gd name="connsiteY2" fmla="*/ 2784431 h 3925109"/>
              <a:gd name="connsiteX3" fmla="*/ 1333316 w 4420969"/>
              <a:gd name="connsiteY3" fmla="*/ 2059179 h 3925109"/>
              <a:gd name="connsiteX4" fmla="*/ 1920701 w 4420969"/>
              <a:gd name="connsiteY4" fmla="*/ 1219853 h 3925109"/>
              <a:gd name="connsiteX5" fmla="*/ 2772605 w 4420969"/>
              <a:gd name="connsiteY5" fmla="*/ 783923 h 3925109"/>
              <a:gd name="connsiteX6" fmla="*/ 3607293 w 4420969"/>
              <a:gd name="connsiteY6" fmla="*/ 184467 h 3925109"/>
              <a:gd name="connsiteX7" fmla="*/ 4420969 w 4420969"/>
              <a:gd name="connsiteY7" fmla="*/ 111947 h 3925109"/>
              <a:gd name="connsiteX0" fmla="*/ 4420969 w 4420969"/>
              <a:gd name="connsiteY0" fmla="*/ 150580 h 3963742"/>
              <a:gd name="connsiteX1" fmla="*/ 276746 w 4420969"/>
              <a:gd name="connsiteY1" fmla="*/ 3963742 h 3963742"/>
              <a:gd name="connsiteX2" fmla="*/ 309875 w 4420969"/>
              <a:gd name="connsiteY2" fmla="*/ 2823064 h 3963742"/>
              <a:gd name="connsiteX3" fmla="*/ 1333316 w 4420969"/>
              <a:gd name="connsiteY3" fmla="*/ 2097812 h 3963742"/>
              <a:gd name="connsiteX4" fmla="*/ 1920701 w 4420969"/>
              <a:gd name="connsiteY4" fmla="*/ 1258486 h 3963742"/>
              <a:gd name="connsiteX5" fmla="*/ 2772605 w 4420969"/>
              <a:gd name="connsiteY5" fmla="*/ 822556 h 3963742"/>
              <a:gd name="connsiteX6" fmla="*/ 3558430 w 4420969"/>
              <a:gd name="connsiteY6" fmla="*/ 113321 h 3963742"/>
              <a:gd name="connsiteX7" fmla="*/ 4420969 w 4420969"/>
              <a:gd name="connsiteY7" fmla="*/ 150580 h 3963742"/>
              <a:gd name="connsiteX0" fmla="*/ 4420969 w 4420969"/>
              <a:gd name="connsiteY0" fmla="*/ 144716 h 3957878"/>
              <a:gd name="connsiteX1" fmla="*/ 276746 w 4420969"/>
              <a:gd name="connsiteY1" fmla="*/ 3957878 h 3957878"/>
              <a:gd name="connsiteX2" fmla="*/ 309875 w 4420969"/>
              <a:gd name="connsiteY2" fmla="*/ 2817200 h 3957878"/>
              <a:gd name="connsiteX3" fmla="*/ 1333316 w 4420969"/>
              <a:gd name="connsiteY3" fmla="*/ 2091948 h 3957878"/>
              <a:gd name="connsiteX4" fmla="*/ 1920701 w 4420969"/>
              <a:gd name="connsiteY4" fmla="*/ 1252622 h 3957878"/>
              <a:gd name="connsiteX5" fmla="*/ 2747153 w 4420969"/>
              <a:gd name="connsiteY5" fmla="*/ 713433 h 3957878"/>
              <a:gd name="connsiteX6" fmla="*/ 3558430 w 4420969"/>
              <a:gd name="connsiteY6" fmla="*/ 107457 h 3957878"/>
              <a:gd name="connsiteX7" fmla="*/ 4420969 w 4420969"/>
              <a:gd name="connsiteY7" fmla="*/ 144716 h 395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0969" h="3957878">
                <a:moveTo>
                  <a:pt x="4420969" y="144716"/>
                </a:moveTo>
                <a:cubicBezTo>
                  <a:pt x="3865878" y="768156"/>
                  <a:pt x="849779" y="3436580"/>
                  <a:pt x="276746" y="3957878"/>
                </a:cubicBezTo>
                <a:cubicBezTo>
                  <a:pt x="-271198" y="3462641"/>
                  <a:pt x="133780" y="3128188"/>
                  <a:pt x="309875" y="2817200"/>
                </a:cubicBezTo>
                <a:cubicBezTo>
                  <a:pt x="485970" y="2506212"/>
                  <a:pt x="1138495" y="2309044"/>
                  <a:pt x="1333316" y="2091948"/>
                </a:cubicBezTo>
                <a:cubicBezTo>
                  <a:pt x="1528137" y="1874852"/>
                  <a:pt x="1685062" y="1482374"/>
                  <a:pt x="1920701" y="1252622"/>
                </a:cubicBezTo>
                <a:cubicBezTo>
                  <a:pt x="2156340" y="1022870"/>
                  <a:pt x="2392404" y="929664"/>
                  <a:pt x="2747153" y="713433"/>
                </a:cubicBezTo>
                <a:cubicBezTo>
                  <a:pt x="3101902" y="497202"/>
                  <a:pt x="3279461" y="202243"/>
                  <a:pt x="3558430" y="107457"/>
                </a:cubicBezTo>
                <a:cubicBezTo>
                  <a:pt x="3837399" y="12671"/>
                  <a:pt x="4142636" y="-93300"/>
                  <a:pt x="4420969" y="144716"/>
                </a:cubicBezTo>
                <a:close/>
              </a:path>
            </a:pathLst>
          </a:custGeom>
          <a:gradFill>
            <a:gsLst>
              <a:gs pos="57000">
                <a:srgbClr val="18639E"/>
              </a:gs>
              <a:gs pos="19000">
                <a:schemeClr val="accent1"/>
              </a:gs>
              <a:gs pos="100000">
                <a:schemeClr val="tx2">
                  <a:lumMod val="50000"/>
                </a:schemeClr>
              </a:gs>
            </a:gsLst>
            <a:lin ang="1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BA73773-CAA6-4923-8BB5-97D24AAE9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3177176"/>
            <a:ext cx="1764323" cy="36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5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>
            <a:extLst>
              <a:ext uri="{FF2B5EF4-FFF2-40B4-BE49-F238E27FC236}">
                <a16:creationId xmlns:a16="http://schemas.microsoft.com/office/drawing/2014/main" id="{FCA0084D-A2B1-424C-A4A0-7B1531002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rcRect r="23989" b="17563"/>
          <a:stretch/>
        </p:blipFill>
        <p:spPr>
          <a:xfrm>
            <a:off x="6802345" y="665941"/>
            <a:ext cx="3148585" cy="2840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26127" y="770467"/>
            <a:ext cx="4853108" cy="3301912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lang="en-US" sz="60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Style du t</a:t>
            </a:r>
            <a:r>
              <a:rPr lang="en-US" dirty="0" err="1"/>
              <a:t>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26127" y="4206876"/>
            <a:ext cx="4853108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dirty="0"/>
              <a:t>style des sous-titres du masque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D561E6C1-70AE-4ADA-83BE-E09345C0E3A8}"/>
              </a:ext>
            </a:extLst>
          </p:cNvPr>
          <p:cNvSpPr/>
          <p:nvPr userDrawn="1"/>
        </p:nvSpPr>
        <p:spPr>
          <a:xfrm>
            <a:off x="6112766" y="781980"/>
            <a:ext cx="6092138" cy="6105227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2138" h="6233883">
                <a:moveTo>
                  <a:pt x="6078055" y="4434839"/>
                </a:moveTo>
                <a:cubicBezTo>
                  <a:pt x="6077204" y="5304985"/>
                  <a:pt x="6070635" y="5526125"/>
                  <a:pt x="6075960" y="6216631"/>
                </a:cubicBezTo>
                <a:cubicBezTo>
                  <a:pt x="5440262" y="6204479"/>
                  <a:pt x="5830165" y="6213747"/>
                  <a:pt x="5126733" y="6213886"/>
                </a:cubicBezTo>
                <a:cubicBezTo>
                  <a:pt x="3424060" y="6252526"/>
                  <a:pt x="2595898" y="6254202"/>
                  <a:pt x="1989048" y="6041128"/>
                </a:cubicBezTo>
                <a:cubicBezTo>
                  <a:pt x="1382198" y="5828054"/>
                  <a:pt x="149228" y="3796746"/>
                  <a:pt x="15049" y="3087354"/>
                </a:cubicBezTo>
                <a:cubicBezTo>
                  <a:pt x="-119130" y="2377962"/>
                  <a:pt x="674401" y="1922769"/>
                  <a:pt x="1183973" y="1784776"/>
                </a:cubicBezTo>
                <a:cubicBezTo>
                  <a:pt x="1693545" y="1646783"/>
                  <a:pt x="2265240" y="1551584"/>
                  <a:pt x="2619989" y="1335353"/>
                </a:cubicBezTo>
                <a:cubicBezTo>
                  <a:pt x="2974738" y="1119122"/>
                  <a:pt x="2959486" y="640036"/>
                  <a:pt x="3312467" y="487390"/>
                </a:cubicBezTo>
                <a:cubicBezTo>
                  <a:pt x="3665448" y="334744"/>
                  <a:pt x="4416974" y="476560"/>
                  <a:pt x="4737878" y="419479"/>
                </a:cubicBezTo>
                <a:cubicBezTo>
                  <a:pt x="5058782" y="362398"/>
                  <a:pt x="5085623" y="211101"/>
                  <a:pt x="5237892" y="144906"/>
                </a:cubicBezTo>
                <a:cubicBezTo>
                  <a:pt x="5390161" y="78711"/>
                  <a:pt x="5651493" y="22311"/>
                  <a:pt x="5651493" y="22311"/>
                </a:cubicBezTo>
                <a:cubicBezTo>
                  <a:pt x="6197177" y="-97539"/>
                  <a:pt x="6082710" y="270944"/>
                  <a:pt x="6081067" y="995755"/>
                </a:cubicBezTo>
                <a:cubicBezTo>
                  <a:pt x="6079424" y="1720566"/>
                  <a:pt x="6078906" y="3564693"/>
                  <a:pt x="6078055" y="4434839"/>
                </a:cubicBezTo>
                <a:close/>
              </a:path>
            </a:pathLst>
          </a:custGeom>
          <a:gradFill>
            <a:gsLst>
              <a:gs pos="63000">
                <a:schemeClr val="accent4">
                  <a:lumMod val="75000"/>
                </a:schemeClr>
              </a:gs>
              <a:gs pos="30000">
                <a:schemeClr val="accent4">
                  <a:lumMod val="60000"/>
                  <a:lumOff val="40000"/>
                </a:schemeClr>
              </a:gs>
              <a:gs pos="100000">
                <a:srgbClr val="E6A10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D6425CF-5205-4BD3-ADDA-9ED4B98D91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3177176"/>
            <a:ext cx="1764323" cy="368082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248C4E4-F2E9-4B38-A588-B83F2017EF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</a:blip>
          <a:srcRect r="49729" b="50000"/>
          <a:stretch/>
        </p:blipFill>
        <p:spPr>
          <a:xfrm>
            <a:off x="9817388" y="4487419"/>
            <a:ext cx="2387516" cy="23705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E3227E-894C-4F14-B565-D4862A390A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796" y="2525485"/>
            <a:ext cx="2867239" cy="37879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AFAB55E-8E15-4160-8A5C-C689761753D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0"/>
          <a:stretch/>
        </p:blipFill>
        <p:spPr bwMode="auto">
          <a:xfrm>
            <a:off x="9815505" y="1319212"/>
            <a:ext cx="2248910" cy="153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510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E0B69C26-A9E5-4C4C-BF4C-B9CA615EC95E}"/>
              </a:ext>
            </a:extLst>
          </p:cNvPr>
          <p:cNvSpPr/>
          <p:nvPr userDrawn="1"/>
        </p:nvSpPr>
        <p:spPr>
          <a:xfrm rot="18964652">
            <a:off x="8507700" y="529716"/>
            <a:ext cx="5913863" cy="5894498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7866" h="4536352">
                <a:moveTo>
                  <a:pt x="5107866" y="755528"/>
                </a:moveTo>
                <a:cubicBezTo>
                  <a:pt x="4618990" y="1182543"/>
                  <a:pt x="5056780" y="728141"/>
                  <a:pt x="3290059" y="2371265"/>
                </a:cubicBezTo>
                <a:lnTo>
                  <a:pt x="954819" y="4536352"/>
                </a:lnTo>
                <a:cubicBezTo>
                  <a:pt x="160732" y="3820271"/>
                  <a:pt x="-32219" y="3140076"/>
                  <a:pt x="4158" y="2600305"/>
                </a:cubicBezTo>
                <a:cubicBezTo>
                  <a:pt x="40535" y="2060534"/>
                  <a:pt x="663510" y="1435720"/>
                  <a:pt x="1173082" y="1297727"/>
                </a:cubicBezTo>
                <a:cubicBezTo>
                  <a:pt x="1682654" y="1159734"/>
                  <a:pt x="2254349" y="1064535"/>
                  <a:pt x="2609098" y="848304"/>
                </a:cubicBezTo>
                <a:cubicBezTo>
                  <a:pt x="2963847" y="632073"/>
                  <a:pt x="2885115" y="15804"/>
                  <a:pt x="3301576" y="341"/>
                </a:cubicBezTo>
                <a:cubicBezTo>
                  <a:pt x="3718037" y="-15122"/>
                  <a:pt x="4837874" y="499227"/>
                  <a:pt x="5107866" y="755528"/>
                </a:cubicBezTo>
                <a:close/>
              </a:path>
            </a:pathLst>
          </a:custGeom>
          <a:gradFill flip="none" rotWithShape="1">
            <a:gsLst>
              <a:gs pos="0">
                <a:srgbClr val="FACC61">
                  <a:shade val="30000"/>
                  <a:satMod val="115000"/>
                </a:srgbClr>
              </a:gs>
              <a:gs pos="50000">
                <a:srgbClr val="FACC61">
                  <a:shade val="67500"/>
                  <a:satMod val="115000"/>
                </a:srgbClr>
              </a:gs>
              <a:gs pos="100000">
                <a:srgbClr val="FACC61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2749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E0B69C26-A9E5-4C4C-BF4C-B9CA615EC95E}"/>
              </a:ext>
            </a:extLst>
          </p:cNvPr>
          <p:cNvSpPr/>
          <p:nvPr userDrawn="1"/>
        </p:nvSpPr>
        <p:spPr>
          <a:xfrm rot="18964652">
            <a:off x="8507700" y="529716"/>
            <a:ext cx="5913863" cy="5894498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7866" h="4536352">
                <a:moveTo>
                  <a:pt x="5107866" y="755528"/>
                </a:moveTo>
                <a:cubicBezTo>
                  <a:pt x="4618990" y="1182543"/>
                  <a:pt x="5056780" y="728141"/>
                  <a:pt x="3290059" y="2371265"/>
                </a:cubicBezTo>
                <a:lnTo>
                  <a:pt x="954819" y="4536352"/>
                </a:lnTo>
                <a:cubicBezTo>
                  <a:pt x="160732" y="3820271"/>
                  <a:pt x="-32219" y="3140076"/>
                  <a:pt x="4158" y="2600305"/>
                </a:cubicBezTo>
                <a:cubicBezTo>
                  <a:pt x="40535" y="2060534"/>
                  <a:pt x="663510" y="1435720"/>
                  <a:pt x="1173082" y="1297727"/>
                </a:cubicBezTo>
                <a:cubicBezTo>
                  <a:pt x="1682654" y="1159734"/>
                  <a:pt x="2254349" y="1064535"/>
                  <a:pt x="2609098" y="848304"/>
                </a:cubicBezTo>
                <a:cubicBezTo>
                  <a:pt x="2963847" y="632073"/>
                  <a:pt x="2885115" y="15804"/>
                  <a:pt x="3301576" y="341"/>
                </a:cubicBezTo>
                <a:cubicBezTo>
                  <a:pt x="3718037" y="-15122"/>
                  <a:pt x="4837874" y="499227"/>
                  <a:pt x="5107866" y="755528"/>
                </a:cubicBezTo>
                <a:close/>
              </a:path>
            </a:pathLst>
          </a:custGeom>
          <a:gradFill flip="none" rotWithShape="1">
            <a:gsLst>
              <a:gs pos="0">
                <a:srgbClr val="FACC61">
                  <a:shade val="30000"/>
                  <a:satMod val="115000"/>
                </a:srgbClr>
              </a:gs>
              <a:gs pos="50000">
                <a:srgbClr val="FACC61">
                  <a:shade val="67500"/>
                  <a:satMod val="115000"/>
                </a:srgbClr>
              </a:gs>
              <a:gs pos="100000">
                <a:srgbClr val="FACC61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2F6F7E-67DA-4809-B902-EC333D3C0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3177176"/>
            <a:ext cx="1764323" cy="36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11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5C7EE703-7E1D-415B-AD5D-42E49B2D5F83}"/>
              </a:ext>
            </a:extLst>
          </p:cNvPr>
          <p:cNvSpPr/>
          <p:nvPr userDrawn="1"/>
        </p:nvSpPr>
        <p:spPr>
          <a:xfrm rot="18964652">
            <a:off x="9462251" y="898223"/>
            <a:ext cx="5118577" cy="5142832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084747 w 5084747"/>
              <a:gd name="connsiteY0" fmla="*/ 762774 h 4536298"/>
              <a:gd name="connsiteX1" fmla="*/ 3290059 w 5084747"/>
              <a:gd name="connsiteY1" fmla="*/ 2371211 h 4536298"/>
              <a:gd name="connsiteX2" fmla="*/ 954819 w 5084747"/>
              <a:gd name="connsiteY2" fmla="*/ 4536298 h 4536298"/>
              <a:gd name="connsiteX3" fmla="*/ 4158 w 5084747"/>
              <a:gd name="connsiteY3" fmla="*/ 2600251 h 4536298"/>
              <a:gd name="connsiteX4" fmla="*/ 1173082 w 5084747"/>
              <a:gd name="connsiteY4" fmla="*/ 1297673 h 4536298"/>
              <a:gd name="connsiteX5" fmla="*/ 2609098 w 5084747"/>
              <a:gd name="connsiteY5" fmla="*/ 848250 h 4536298"/>
              <a:gd name="connsiteX6" fmla="*/ 3301576 w 5084747"/>
              <a:gd name="connsiteY6" fmla="*/ 287 h 4536298"/>
              <a:gd name="connsiteX7" fmla="*/ 5084747 w 5084747"/>
              <a:gd name="connsiteY7" fmla="*/ 762774 h 4536298"/>
              <a:gd name="connsiteX0" fmla="*/ 5087273 w 5087273"/>
              <a:gd name="connsiteY0" fmla="*/ 744731 h 4536442"/>
              <a:gd name="connsiteX1" fmla="*/ 3290059 w 5087273"/>
              <a:gd name="connsiteY1" fmla="*/ 2371355 h 4536442"/>
              <a:gd name="connsiteX2" fmla="*/ 954819 w 5087273"/>
              <a:gd name="connsiteY2" fmla="*/ 4536442 h 4536442"/>
              <a:gd name="connsiteX3" fmla="*/ 4158 w 5087273"/>
              <a:gd name="connsiteY3" fmla="*/ 2600395 h 4536442"/>
              <a:gd name="connsiteX4" fmla="*/ 1173082 w 5087273"/>
              <a:gd name="connsiteY4" fmla="*/ 1297817 h 4536442"/>
              <a:gd name="connsiteX5" fmla="*/ 2609098 w 5087273"/>
              <a:gd name="connsiteY5" fmla="*/ 848394 h 4536442"/>
              <a:gd name="connsiteX6" fmla="*/ 3301576 w 5087273"/>
              <a:gd name="connsiteY6" fmla="*/ 431 h 4536442"/>
              <a:gd name="connsiteX7" fmla="*/ 5087273 w 5087273"/>
              <a:gd name="connsiteY7" fmla="*/ 744731 h 4536442"/>
              <a:gd name="connsiteX0" fmla="*/ 5095834 w 5095834"/>
              <a:gd name="connsiteY0" fmla="*/ 736885 h 4536516"/>
              <a:gd name="connsiteX1" fmla="*/ 3290059 w 5095834"/>
              <a:gd name="connsiteY1" fmla="*/ 2371429 h 4536516"/>
              <a:gd name="connsiteX2" fmla="*/ 954819 w 5095834"/>
              <a:gd name="connsiteY2" fmla="*/ 4536516 h 4536516"/>
              <a:gd name="connsiteX3" fmla="*/ 4158 w 5095834"/>
              <a:gd name="connsiteY3" fmla="*/ 2600469 h 4536516"/>
              <a:gd name="connsiteX4" fmla="*/ 1173082 w 5095834"/>
              <a:gd name="connsiteY4" fmla="*/ 1297891 h 4536516"/>
              <a:gd name="connsiteX5" fmla="*/ 2609098 w 5095834"/>
              <a:gd name="connsiteY5" fmla="*/ 848468 h 4536516"/>
              <a:gd name="connsiteX6" fmla="*/ 3301576 w 5095834"/>
              <a:gd name="connsiteY6" fmla="*/ 505 h 4536516"/>
              <a:gd name="connsiteX7" fmla="*/ 5095834 w 5095834"/>
              <a:gd name="connsiteY7" fmla="*/ 736885 h 4536516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5984 w 5095834"/>
              <a:gd name="connsiteY1" fmla="*/ 2376498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557 w 5095557"/>
              <a:gd name="connsiteY0" fmla="*/ 736869 h 4541584"/>
              <a:gd name="connsiteX1" fmla="*/ 3295707 w 5095557"/>
              <a:gd name="connsiteY1" fmla="*/ 2376498 h 4541584"/>
              <a:gd name="connsiteX2" fmla="*/ 960467 w 5095557"/>
              <a:gd name="connsiteY2" fmla="*/ 4541584 h 4541584"/>
              <a:gd name="connsiteX3" fmla="*/ 3881 w 5095557"/>
              <a:gd name="connsiteY3" fmla="*/ 2600453 h 4541584"/>
              <a:gd name="connsiteX4" fmla="*/ 1172805 w 5095557"/>
              <a:gd name="connsiteY4" fmla="*/ 1297875 h 4541584"/>
              <a:gd name="connsiteX5" fmla="*/ 2608821 w 5095557"/>
              <a:gd name="connsiteY5" fmla="*/ 848452 h 4541584"/>
              <a:gd name="connsiteX6" fmla="*/ 3301299 w 5095557"/>
              <a:gd name="connsiteY6" fmla="*/ 489 h 4541584"/>
              <a:gd name="connsiteX7" fmla="*/ 5095557 w 5095557"/>
              <a:gd name="connsiteY7" fmla="*/ 736869 h 4541584"/>
              <a:gd name="connsiteX0" fmla="*/ 4114975 w 4114975"/>
              <a:gd name="connsiteY0" fmla="*/ 122117 h 4735732"/>
              <a:gd name="connsiteX1" fmla="*/ 3295707 w 4114975"/>
              <a:gd name="connsiteY1" fmla="*/ 2570646 h 4735732"/>
              <a:gd name="connsiteX2" fmla="*/ 960467 w 4114975"/>
              <a:gd name="connsiteY2" fmla="*/ 4735732 h 4735732"/>
              <a:gd name="connsiteX3" fmla="*/ 3881 w 4114975"/>
              <a:gd name="connsiteY3" fmla="*/ 2794601 h 4735732"/>
              <a:gd name="connsiteX4" fmla="*/ 1172805 w 4114975"/>
              <a:gd name="connsiteY4" fmla="*/ 1492023 h 4735732"/>
              <a:gd name="connsiteX5" fmla="*/ 2608821 w 4114975"/>
              <a:gd name="connsiteY5" fmla="*/ 1042600 h 4735732"/>
              <a:gd name="connsiteX6" fmla="*/ 3301299 w 4114975"/>
              <a:gd name="connsiteY6" fmla="*/ 194637 h 4735732"/>
              <a:gd name="connsiteX7" fmla="*/ 4114975 w 4114975"/>
              <a:gd name="connsiteY7" fmla="*/ 122117 h 4735732"/>
              <a:gd name="connsiteX0" fmla="*/ 4535672 w 4535672"/>
              <a:gd name="connsiteY0" fmla="*/ 122117 h 3935279"/>
              <a:gd name="connsiteX1" fmla="*/ 3716404 w 4535672"/>
              <a:gd name="connsiteY1" fmla="*/ 2570646 h 3935279"/>
              <a:gd name="connsiteX2" fmla="*/ 391449 w 4535672"/>
              <a:gd name="connsiteY2" fmla="*/ 3935279 h 3935279"/>
              <a:gd name="connsiteX3" fmla="*/ 424578 w 4535672"/>
              <a:gd name="connsiteY3" fmla="*/ 2794601 h 3935279"/>
              <a:gd name="connsiteX4" fmla="*/ 1593502 w 4535672"/>
              <a:gd name="connsiteY4" fmla="*/ 1492023 h 3935279"/>
              <a:gd name="connsiteX5" fmla="*/ 3029518 w 4535672"/>
              <a:gd name="connsiteY5" fmla="*/ 1042600 h 3935279"/>
              <a:gd name="connsiteX6" fmla="*/ 3721996 w 4535672"/>
              <a:gd name="connsiteY6" fmla="*/ 194637 h 3935279"/>
              <a:gd name="connsiteX7" fmla="*/ 4535672 w 4535672"/>
              <a:gd name="connsiteY7" fmla="*/ 122117 h 3935279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11947 h 3925109"/>
              <a:gd name="connsiteX1" fmla="*/ 283219 w 4427442"/>
              <a:gd name="connsiteY1" fmla="*/ 3925109 h 3925109"/>
              <a:gd name="connsiteX2" fmla="*/ 316348 w 4427442"/>
              <a:gd name="connsiteY2" fmla="*/ 2784431 h 3925109"/>
              <a:gd name="connsiteX3" fmla="*/ 1485272 w 4427442"/>
              <a:gd name="connsiteY3" fmla="*/ 1481853 h 3925109"/>
              <a:gd name="connsiteX4" fmla="*/ 2779078 w 4427442"/>
              <a:gd name="connsiteY4" fmla="*/ 783923 h 3925109"/>
              <a:gd name="connsiteX5" fmla="*/ 3613766 w 4427442"/>
              <a:gd name="connsiteY5" fmla="*/ 184467 h 3925109"/>
              <a:gd name="connsiteX6" fmla="*/ 4427442 w 4427442"/>
              <a:gd name="connsiteY6" fmla="*/ 111947 h 3925109"/>
              <a:gd name="connsiteX0" fmla="*/ 4592593 w 4602095"/>
              <a:gd name="connsiteY0" fmla="*/ 111947 h 3948620"/>
              <a:gd name="connsiteX1" fmla="*/ 448370 w 4602095"/>
              <a:gd name="connsiteY1" fmla="*/ 3925109 h 3948620"/>
              <a:gd name="connsiteX2" fmla="*/ 481499 w 4602095"/>
              <a:gd name="connsiteY2" fmla="*/ 2784431 h 3948620"/>
              <a:gd name="connsiteX3" fmla="*/ 4592593 w 4602095"/>
              <a:gd name="connsiteY3" fmla="*/ 3925109 h 3948620"/>
              <a:gd name="connsiteX4" fmla="*/ 1650423 w 4602095"/>
              <a:gd name="connsiteY4" fmla="*/ 1481853 h 3948620"/>
              <a:gd name="connsiteX5" fmla="*/ 2944229 w 4602095"/>
              <a:gd name="connsiteY5" fmla="*/ 783923 h 3948620"/>
              <a:gd name="connsiteX6" fmla="*/ 3778917 w 4602095"/>
              <a:gd name="connsiteY6" fmla="*/ 184467 h 3948620"/>
              <a:gd name="connsiteX7" fmla="*/ 4592593 w 4602095"/>
              <a:gd name="connsiteY7" fmla="*/ 111947 h 3948620"/>
              <a:gd name="connsiteX0" fmla="*/ 4420969 w 4420970"/>
              <a:gd name="connsiteY0" fmla="*/ 111947 h 3925109"/>
              <a:gd name="connsiteX1" fmla="*/ 276746 w 4420970"/>
              <a:gd name="connsiteY1" fmla="*/ 3925109 h 3925109"/>
              <a:gd name="connsiteX2" fmla="*/ 309875 w 4420970"/>
              <a:gd name="connsiteY2" fmla="*/ 2784431 h 3925109"/>
              <a:gd name="connsiteX3" fmla="*/ 1333316 w 4420970"/>
              <a:gd name="connsiteY3" fmla="*/ 2059179 h 3925109"/>
              <a:gd name="connsiteX4" fmla="*/ 1478799 w 4420970"/>
              <a:gd name="connsiteY4" fmla="*/ 1481853 h 3925109"/>
              <a:gd name="connsiteX5" fmla="*/ 2772605 w 4420970"/>
              <a:gd name="connsiteY5" fmla="*/ 783923 h 3925109"/>
              <a:gd name="connsiteX6" fmla="*/ 3607293 w 4420970"/>
              <a:gd name="connsiteY6" fmla="*/ 184467 h 3925109"/>
              <a:gd name="connsiteX7" fmla="*/ 4420969 w 4420970"/>
              <a:gd name="connsiteY7" fmla="*/ 111947 h 3925109"/>
              <a:gd name="connsiteX0" fmla="*/ 4420969 w 4420969"/>
              <a:gd name="connsiteY0" fmla="*/ 111947 h 3925109"/>
              <a:gd name="connsiteX1" fmla="*/ 276746 w 4420969"/>
              <a:gd name="connsiteY1" fmla="*/ 3925109 h 3925109"/>
              <a:gd name="connsiteX2" fmla="*/ 309875 w 4420969"/>
              <a:gd name="connsiteY2" fmla="*/ 2784431 h 3925109"/>
              <a:gd name="connsiteX3" fmla="*/ 1333316 w 4420969"/>
              <a:gd name="connsiteY3" fmla="*/ 2059179 h 3925109"/>
              <a:gd name="connsiteX4" fmla="*/ 1920701 w 4420969"/>
              <a:gd name="connsiteY4" fmla="*/ 1219853 h 3925109"/>
              <a:gd name="connsiteX5" fmla="*/ 2772605 w 4420969"/>
              <a:gd name="connsiteY5" fmla="*/ 783923 h 3925109"/>
              <a:gd name="connsiteX6" fmla="*/ 3607293 w 4420969"/>
              <a:gd name="connsiteY6" fmla="*/ 184467 h 3925109"/>
              <a:gd name="connsiteX7" fmla="*/ 4420969 w 4420969"/>
              <a:gd name="connsiteY7" fmla="*/ 111947 h 3925109"/>
              <a:gd name="connsiteX0" fmla="*/ 4420969 w 4420969"/>
              <a:gd name="connsiteY0" fmla="*/ 150580 h 3963742"/>
              <a:gd name="connsiteX1" fmla="*/ 276746 w 4420969"/>
              <a:gd name="connsiteY1" fmla="*/ 3963742 h 3963742"/>
              <a:gd name="connsiteX2" fmla="*/ 309875 w 4420969"/>
              <a:gd name="connsiteY2" fmla="*/ 2823064 h 3963742"/>
              <a:gd name="connsiteX3" fmla="*/ 1333316 w 4420969"/>
              <a:gd name="connsiteY3" fmla="*/ 2097812 h 3963742"/>
              <a:gd name="connsiteX4" fmla="*/ 1920701 w 4420969"/>
              <a:gd name="connsiteY4" fmla="*/ 1258486 h 3963742"/>
              <a:gd name="connsiteX5" fmla="*/ 2772605 w 4420969"/>
              <a:gd name="connsiteY5" fmla="*/ 822556 h 3963742"/>
              <a:gd name="connsiteX6" fmla="*/ 3558430 w 4420969"/>
              <a:gd name="connsiteY6" fmla="*/ 113321 h 3963742"/>
              <a:gd name="connsiteX7" fmla="*/ 4420969 w 4420969"/>
              <a:gd name="connsiteY7" fmla="*/ 150580 h 3963742"/>
              <a:gd name="connsiteX0" fmla="*/ 4420969 w 4420969"/>
              <a:gd name="connsiteY0" fmla="*/ 144716 h 3957878"/>
              <a:gd name="connsiteX1" fmla="*/ 276746 w 4420969"/>
              <a:gd name="connsiteY1" fmla="*/ 3957878 h 3957878"/>
              <a:gd name="connsiteX2" fmla="*/ 309875 w 4420969"/>
              <a:gd name="connsiteY2" fmla="*/ 2817200 h 3957878"/>
              <a:gd name="connsiteX3" fmla="*/ 1333316 w 4420969"/>
              <a:gd name="connsiteY3" fmla="*/ 2091948 h 3957878"/>
              <a:gd name="connsiteX4" fmla="*/ 1920701 w 4420969"/>
              <a:gd name="connsiteY4" fmla="*/ 1252622 h 3957878"/>
              <a:gd name="connsiteX5" fmla="*/ 2747153 w 4420969"/>
              <a:gd name="connsiteY5" fmla="*/ 713433 h 3957878"/>
              <a:gd name="connsiteX6" fmla="*/ 3558430 w 4420969"/>
              <a:gd name="connsiteY6" fmla="*/ 107457 h 3957878"/>
              <a:gd name="connsiteX7" fmla="*/ 4420969 w 4420969"/>
              <a:gd name="connsiteY7" fmla="*/ 144716 h 395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0969" h="3957878">
                <a:moveTo>
                  <a:pt x="4420969" y="144716"/>
                </a:moveTo>
                <a:cubicBezTo>
                  <a:pt x="3865878" y="768156"/>
                  <a:pt x="849779" y="3436580"/>
                  <a:pt x="276746" y="3957878"/>
                </a:cubicBezTo>
                <a:cubicBezTo>
                  <a:pt x="-271198" y="3462641"/>
                  <a:pt x="133780" y="3128188"/>
                  <a:pt x="309875" y="2817200"/>
                </a:cubicBezTo>
                <a:cubicBezTo>
                  <a:pt x="485970" y="2506212"/>
                  <a:pt x="1138495" y="2309044"/>
                  <a:pt x="1333316" y="2091948"/>
                </a:cubicBezTo>
                <a:cubicBezTo>
                  <a:pt x="1528137" y="1874852"/>
                  <a:pt x="1685062" y="1482374"/>
                  <a:pt x="1920701" y="1252622"/>
                </a:cubicBezTo>
                <a:cubicBezTo>
                  <a:pt x="2156340" y="1022870"/>
                  <a:pt x="2392404" y="929664"/>
                  <a:pt x="2747153" y="713433"/>
                </a:cubicBezTo>
                <a:cubicBezTo>
                  <a:pt x="3101902" y="497202"/>
                  <a:pt x="3279461" y="202243"/>
                  <a:pt x="3558430" y="107457"/>
                </a:cubicBezTo>
                <a:cubicBezTo>
                  <a:pt x="3837399" y="12671"/>
                  <a:pt x="4142636" y="-93300"/>
                  <a:pt x="4420969" y="144716"/>
                </a:cubicBezTo>
                <a:close/>
              </a:path>
            </a:pathLst>
          </a:custGeom>
          <a:gradFill>
            <a:gsLst>
              <a:gs pos="46000">
                <a:srgbClr val="FACC61"/>
              </a:gs>
              <a:gs pos="19000">
                <a:schemeClr val="accent4">
                  <a:lumMod val="60000"/>
                  <a:lumOff val="40000"/>
                </a:schemeClr>
              </a:gs>
              <a:gs pos="81000">
                <a:schemeClr val="accent4">
                  <a:lumMod val="50000"/>
                </a:schemeClr>
              </a:gs>
            </a:gsLst>
            <a:lin ang="1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584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5C7EE703-7E1D-415B-AD5D-42E49B2D5F83}"/>
              </a:ext>
            </a:extLst>
          </p:cNvPr>
          <p:cNvSpPr/>
          <p:nvPr userDrawn="1"/>
        </p:nvSpPr>
        <p:spPr>
          <a:xfrm rot="18964652">
            <a:off x="8512149" y="533347"/>
            <a:ext cx="5899612" cy="5901296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084747 w 5084747"/>
              <a:gd name="connsiteY0" fmla="*/ 762774 h 4536298"/>
              <a:gd name="connsiteX1" fmla="*/ 3290059 w 5084747"/>
              <a:gd name="connsiteY1" fmla="*/ 2371211 h 4536298"/>
              <a:gd name="connsiteX2" fmla="*/ 954819 w 5084747"/>
              <a:gd name="connsiteY2" fmla="*/ 4536298 h 4536298"/>
              <a:gd name="connsiteX3" fmla="*/ 4158 w 5084747"/>
              <a:gd name="connsiteY3" fmla="*/ 2600251 h 4536298"/>
              <a:gd name="connsiteX4" fmla="*/ 1173082 w 5084747"/>
              <a:gd name="connsiteY4" fmla="*/ 1297673 h 4536298"/>
              <a:gd name="connsiteX5" fmla="*/ 2609098 w 5084747"/>
              <a:gd name="connsiteY5" fmla="*/ 848250 h 4536298"/>
              <a:gd name="connsiteX6" fmla="*/ 3301576 w 5084747"/>
              <a:gd name="connsiteY6" fmla="*/ 287 h 4536298"/>
              <a:gd name="connsiteX7" fmla="*/ 5084747 w 5084747"/>
              <a:gd name="connsiteY7" fmla="*/ 762774 h 4536298"/>
              <a:gd name="connsiteX0" fmla="*/ 5087273 w 5087273"/>
              <a:gd name="connsiteY0" fmla="*/ 744731 h 4536442"/>
              <a:gd name="connsiteX1" fmla="*/ 3290059 w 5087273"/>
              <a:gd name="connsiteY1" fmla="*/ 2371355 h 4536442"/>
              <a:gd name="connsiteX2" fmla="*/ 954819 w 5087273"/>
              <a:gd name="connsiteY2" fmla="*/ 4536442 h 4536442"/>
              <a:gd name="connsiteX3" fmla="*/ 4158 w 5087273"/>
              <a:gd name="connsiteY3" fmla="*/ 2600395 h 4536442"/>
              <a:gd name="connsiteX4" fmla="*/ 1173082 w 5087273"/>
              <a:gd name="connsiteY4" fmla="*/ 1297817 h 4536442"/>
              <a:gd name="connsiteX5" fmla="*/ 2609098 w 5087273"/>
              <a:gd name="connsiteY5" fmla="*/ 848394 h 4536442"/>
              <a:gd name="connsiteX6" fmla="*/ 3301576 w 5087273"/>
              <a:gd name="connsiteY6" fmla="*/ 431 h 4536442"/>
              <a:gd name="connsiteX7" fmla="*/ 5087273 w 5087273"/>
              <a:gd name="connsiteY7" fmla="*/ 744731 h 4536442"/>
              <a:gd name="connsiteX0" fmla="*/ 5095834 w 5095834"/>
              <a:gd name="connsiteY0" fmla="*/ 736885 h 4536516"/>
              <a:gd name="connsiteX1" fmla="*/ 3290059 w 5095834"/>
              <a:gd name="connsiteY1" fmla="*/ 2371429 h 4536516"/>
              <a:gd name="connsiteX2" fmla="*/ 954819 w 5095834"/>
              <a:gd name="connsiteY2" fmla="*/ 4536516 h 4536516"/>
              <a:gd name="connsiteX3" fmla="*/ 4158 w 5095834"/>
              <a:gd name="connsiteY3" fmla="*/ 2600469 h 4536516"/>
              <a:gd name="connsiteX4" fmla="*/ 1173082 w 5095834"/>
              <a:gd name="connsiteY4" fmla="*/ 1297891 h 4536516"/>
              <a:gd name="connsiteX5" fmla="*/ 2609098 w 5095834"/>
              <a:gd name="connsiteY5" fmla="*/ 848468 h 4536516"/>
              <a:gd name="connsiteX6" fmla="*/ 3301576 w 5095834"/>
              <a:gd name="connsiteY6" fmla="*/ 505 h 4536516"/>
              <a:gd name="connsiteX7" fmla="*/ 5095834 w 5095834"/>
              <a:gd name="connsiteY7" fmla="*/ 736885 h 4536516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5984 w 5095834"/>
              <a:gd name="connsiteY1" fmla="*/ 2376498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557 w 5095557"/>
              <a:gd name="connsiteY0" fmla="*/ 736869 h 4541584"/>
              <a:gd name="connsiteX1" fmla="*/ 3295707 w 5095557"/>
              <a:gd name="connsiteY1" fmla="*/ 2376498 h 4541584"/>
              <a:gd name="connsiteX2" fmla="*/ 960467 w 5095557"/>
              <a:gd name="connsiteY2" fmla="*/ 4541584 h 4541584"/>
              <a:gd name="connsiteX3" fmla="*/ 3881 w 5095557"/>
              <a:gd name="connsiteY3" fmla="*/ 2600453 h 4541584"/>
              <a:gd name="connsiteX4" fmla="*/ 1172805 w 5095557"/>
              <a:gd name="connsiteY4" fmla="*/ 1297875 h 4541584"/>
              <a:gd name="connsiteX5" fmla="*/ 2608821 w 5095557"/>
              <a:gd name="connsiteY5" fmla="*/ 848452 h 4541584"/>
              <a:gd name="connsiteX6" fmla="*/ 3301299 w 5095557"/>
              <a:gd name="connsiteY6" fmla="*/ 489 h 4541584"/>
              <a:gd name="connsiteX7" fmla="*/ 5095557 w 5095557"/>
              <a:gd name="connsiteY7" fmla="*/ 736869 h 454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5557" h="4541584">
                <a:moveTo>
                  <a:pt x="5095557" y="736869"/>
                </a:moveTo>
                <a:cubicBezTo>
                  <a:pt x="4504068" y="1264105"/>
                  <a:pt x="3984889" y="1742379"/>
                  <a:pt x="3295707" y="2376498"/>
                </a:cubicBezTo>
                <a:lnTo>
                  <a:pt x="960467" y="4541584"/>
                </a:lnTo>
                <a:cubicBezTo>
                  <a:pt x="166380" y="3825503"/>
                  <a:pt x="-31509" y="3141071"/>
                  <a:pt x="3881" y="2600453"/>
                </a:cubicBezTo>
                <a:cubicBezTo>
                  <a:pt x="39271" y="2059835"/>
                  <a:pt x="663233" y="1435868"/>
                  <a:pt x="1172805" y="1297875"/>
                </a:cubicBezTo>
                <a:cubicBezTo>
                  <a:pt x="1682377" y="1159882"/>
                  <a:pt x="2254072" y="1064683"/>
                  <a:pt x="2608821" y="848452"/>
                </a:cubicBezTo>
                <a:cubicBezTo>
                  <a:pt x="2963570" y="632221"/>
                  <a:pt x="2886843" y="19086"/>
                  <a:pt x="3301299" y="489"/>
                </a:cubicBezTo>
                <a:cubicBezTo>
                  <a:pt x="3715755" y="-18108"/>
                  <a:pt x="4817224" y="498853"/>
                  <a:pt x="5095557" y="736869"/>
                </a:cubicBezTo>
                <a:close/>
              </a:path>
            </a:pathLst>
          </a:custGeom>
          <a:gradFill>
            <a:gsLst>
              <a:gs pos="57000">
                <a:schemeClr val="tx2">
                  <a:lumMod val="75000"/>
                </a:schemeClr>
              </a:gs>
              <a:gs pos="19000">
                <a:srgbClr val="15A37E"/>
              </a:gs>
              <a:gs pos="100000">
                <a:schemeClr val="tx2">
                  <a:lumMod val="50000"/>
                </a:schemeClr>
              </a:gs>
            </a:gsLst>
            <a:lin ang="1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BB3955-5812-4043-8AE0-B778F0C48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 flipH="1">
            <a:off x="0" y="3177176"/>
            <a:ext cx="1764323" cy="36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17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2B78A6-2EC7-4FFE-8BF2-2C79064E1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3177176"/>
            <a:ext cx="1764323" cy="3680824"/>
          </a:xfrm>
          <a:prstGeom prst="rect">
            <a:avLst/>
          </a:prstGeom>
        </p:spPr>
      </p:pic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EFCEBA93-67CE-428D-B93F-529E8D8FFF10}"/>
              </a:ext>
            </a:extLst>
          </p:cNvPr>
          <p:cNvSpPr/>
          <p:nvPr userDrawn="1"/>
        </p:nvSpPr>
        <p:spPr>
          <a:xfrm rot="18964652">
            <a:off x="9462251" y="898223"/>
            <a:ext cx="5118577" cy="5142832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084747 w 5084747"/>
              <a:gd name="connsiteY0" fmla="*/ 762774 h 4536298"/>
              <a:gd name="connsiteX1" fmla="*/ 3290059 w 5084747"/>
              <a:gd name="connsiteY1" fmla="*/ 2371211 h 4536298"/>
              <a:gd name="connsiteX2" fmla="*/ 954819 w 5084747"/>
              <a:gd name="connsiteY2" fmla="*/ 4536298 h 4536298"/>
              <a:gd name="connsiteX3" fmla="*/ 4158 w 5084747"/>
              <a:gd name="connsiteY3" fmla="*/ 2600251 h 4536298"/>
              <a:gd name="connsiteX4" fmla="*/ 1173082 w 5084747"/>
              <a:gd name="connsiteY4" fmla="*/ 1297673 h 4536298"/>
              <a:gd name="connsiteX5" fmla="*/ 2609098 w 5084747"/>
              <a:gd name="connsiteY5" fmla="*/ 848250 h 4536298"/>
              <a:gd name="connsiteX6" fmla="*/ 3301576 w 5084747"/>
              <a:gd name="connsiteY6" fmla="*/ 287 h 4536298"/>
              <a:gd name="connsiteX7" fmla="*/ 5084747 w 5084747"/>
              <a:gd name="connsiteY7" fmla="*/ 762774 h 4536298"/>
              <a:gd name="connsiteX0" fmla="*/ 5087273 w 5087273"/>
              <a:gd name="connsiteY0" fmla="*/ 744731 h 4536442"/>
              <a:gd name="connsiteX1" fmla="*/ 3290059 w 5087273"/>
              <a:gd name="connsiteY1" fmla="*/ 2371355 h 4536442"/>
              <a:gd name="connsiteX2" fmla="*/ 954819 w 5087273"/>
              <a:gd name="connsiteY2" fmla="*/ 4536442 h 4536442"/>
              <a:gd name="connsiteX3" fmla="*/ 4158 w 5087273"/>
              <a:gd name="connsiteY3" fmla="*/ 2600395 h 4536442"/>
              <a:gd name="connsiteX4" fmla="*/ 1173082 w 5087273"/>
              <a:gd name="connsiteY4" fmla="*/ 1297817 h 4536442"/>
              <a:gd name="connsiteX5" fmla="*/ 2609098 w 5087273"/>
              <a:gd name="connsiteY5" fmla="*/ 848394 h 4536442"/>
              <a:gd name="connsiteX6" fmla="*/ 3301576 w 5087273"/>
              <a:gd name="connsiteY6" fmla="*/ 431 h 4536442"/>
              <a:gd name="connsiteX7" fmla="*/ 5087273 w 5087273"/>
              <a:gd name="connsiteY7" fmla="*/ 744731 h 4536442"/>
              <a:gd name="connsiteX0" fmla="*/ 5095834 w 5095834"/>
              <a:gd name="connsiteY0" fmla="*/ 736885 h 4536516"/>
              <a:gd name="connsiteX1" fmla="*/ 3290059 w 5095834"/>
              <a:gd name="connsiteY1" fmla="*/ 2371429 h 4536516"/>
              <a:gd name="connsiteX2" fmla="*/ 954819 w 5095834"/>
              <a:gd name="connsiteY2" fmla="*/ 4536516 h 4536516"/>
              <a:gd name="connsiteX3" fmla="*/ 4158 w 5095834"/>
              <a:gd name="connsiteY3" fmla="*/ 2600469 h 4536516"/>
              <a:gd name="connsiteX4" fmla="*/ 1173082 w 5095834"/>
              <a:gd name="connsiteY4" fmla="*/ 1297891 h 4536516"/>
              <a:gd name="connsiteX5" fmla="*/ 2609098 w 5095834"/>
              <a:gd name="connsiteY5" fmla="*/ 848468 h 4536516"/>
              <a:gd name="connsiteX6" fmla="*/ 3301576 w 5095834"/>
              <a:gd name="connsiteY6" fmla="*/ 505 h 4536516"/>
              <a:gd name="connsiteX7" fmla="*/ 5095834 w 5095834"/>
              <a:gd name="connsiteY7" fmla="*/ 736885 h 4536516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5984 w 5095834"/>
              <a:gd name="connsiteY1" fmla="*/ 2376498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557 w 5095557"/>
              <a:gd name="connsiteY0" fmla="*/ 736869 h 4541584"/>
              <a:gd name="connsiteX1" fmla="*/ 3295707 w 5095557"/>
              <a:gd name="connsiteY1" fmla="*/ 2376498 h 4541584"/>
              <a:gd name="connsiteX2" fmla="*/ 960467 w 5095557"/>
              <a:gd name="connsiteY2" fmla="*/ 4541584 h 4541584"/>
              <a:gd name="connsiteX3" fmla="*/ 3881 w 5095557"/>
              <a:gd name="connsiteY3" fmla="*/ 2600453 h 4541584"/>
              <a:gd name="connsiteX4" fmla="*/ 1172805 w 5095557"/>
              <a:gd name="connsiteY4" fmla="*/ 1297875 h 4541584"/>
              <a:gd name="connsiteX5" fmla="*/ 2608821 w 5095557"/>
              <a:gd name="connsiteY5" fmla="*/ 848452 h 4541584"/>
              <a:gd name="connsiteX6" fmla="*/ 3301299 w 5095557"/>
              <a:gd name="connsiteY6" fmla="*/ 489 h 4541584"/>
              <a:gd name="connsiteX7" fmla="*/ 5095557 w 5095557"/>
              <a:gd name="connsiteY7" fmla="*/ 736869 h 4541584"/>
              <a:gd name="connsiteX0" fmla="*/ 4114975 w 4114975"/>
              <a:gd name="connsiteY0" fmla="*/ 122117 h 4735732"/>
              <a:gd name="connsiteX1" fmla="*/ 3295707 w 4114975"/>
              <a:gd name="connsiteY1" fmla="*/ 2570646 h 4735732"/>
              <a:gd name="connsiteX2" fmla="*/ 960467 w 4114975"/>
              <a:gd name="connsiteY2" fmla="*/ 4735732 h 4735732"/>
              <a:gd name="connsiteX3" fmla="*/ 3881 w 4114975"/>
              <a:gd name="connsiteY3" fmla="*/ 2794601 h 4735732"/>
              <a:gd name="connsiteX4" fmla="*/ 1172805 w 4114975"/>
              <a:gd name="connsiteY4" fmla="*/ 1492023 h 4735732"/>
              <a:gd name="connsiteX5" fmla="*/ 2608821 w 4114975"/>
              <a:gd name="connsiteY5" fmla="*/ 1042600 h 4735732"/>
              <a:gd name="connsiteX6" fmla="*/ 3301299 w 4114975"/>
              <a:gd name="connsiteY6" fmla="*/ 194637 h 4735732"/>
              <a:gd name="connsiteX7" fmla="*/ 4114975 w 4114975"/>
              <a:gd name="connsiteY7" fmla="*/ 122117 h 4735732"/>
              <a:gd name="connsiteX0" fmla="*/ 4535672 w 4535672"/>
              <a:gd name="connsiteY0" fmla="*/ 122117 h 3935279"/>
              <a:gd name="connsiteX1" fmla="*/ 3716404 w 4535672"/>
              <a:gd name="connsiteY1" fmla="*/ 2570646 h 3935279"/>
              <a:gd name="connsiteX2" fmla="*/ 391449 w 4535672"/>
              <a:gd name="connsiteY2" fmla="*/ 3935279 h 3935279"/>
              <a:gd name="connsiteX3" fmla="*/ 424578 w 4535672"/>
              <a:gd name="connsiteY3" fmla="*/ 2794601 h 3935279"/>
              <a:gd name="connsiteX4" fmla="*/ 1593502 w 4535672"/>
              <a:gd name="connsiteY4" fmla="*/ 1492023 h 3935279"/>
              <a:gd name="connsiteX5" fmla="*/ 3029518 w 4535672"/>
              <a:gd name="connsiteY5" fmla="*/ 1042600 h 3935279"/>
              <a:gd name="connsiteX6" fmla="*/ 3721996 w 4535672"/>
              <a:gd name="connsiteY6" fmla="*/ 194637 h 3935279"/>
              <a:gd name="connsiteX7" fmla="*/ 4535672 w 4535672"/>
              <a:gd name="connsiteY7" fmla="*/ 122117 h 3935279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11947 h 3925109"/>
              <a:gd name="connsiteX1" fmla="*/ 283219 w 4427442"/>
              <a:gd name="connsiteY1" fmla="*/ 3925109 h 3925109"/>
              <a:gd name="connsiteX2" fmla="*/ 316348 w 4427442"/>
              <a:gd name="connsiteY2" fmla="*/ 2784431 h 3925109"/>
              <a:gd name="connsiteX3" fmla="*/ 1485272 w 4427442"/>
              <a:gd name="connsiteY3" fmla="*/ 1481853 h 3925109"/>
              <a:gd name="connsiteX4" fmla="*/ 2779078 w 4427442"/>
              <a:gd name="connsiteY4" fmla="*/ 783923 h 3925109"/>
              <a:gd name="connsiteX5" fmla="*/ 3613766 w 4427442"/>
              <a:gd name="connsiteY5" fmla="*/ 184467 h 3925109"/>
              <a:gd name="connsiteX6" fmla="*/ 4427442 w 4427442"/>
              <a:gd name="connsiteY6" fmla="*/ 111947 h 3925109"/>
              <a:gd name="connsiteX0" fmla="*/ 4592593 w 4602095"/>
              <a:gd name="connsiteY0" fmla="*/ 111947 h 3948620"/>
              <a:gd name="connsiteX1" fmla="*/ 448370 w 4602095"/>
              <a:gd name="connsiteY1" fmla="*/ 3925109 h 3948620"/>
              <a:gd name="connsiteX2" fmla="*/ 481499 w 4602095"/>
              <a:gd name="connsiteY2" fmla="*/ 2784431 h 3948620"/>
              <a:gd name="connsiteX3" fmla="*/ 4592593 w 4602095"/>
              <a:gd name="connsiteY3" fmla="*/ 3925109 h 3948620"/>
              <a:gd name="connsiteX4" fmla="*/ 1650423 w 4602095"/>
              <a:gd name="connsiteY4" fmla="*/ 1481853 h 3948620"/>
              <a:gd name="connsiteX5" fmla="*/ 2944229 w 4602095"/>
              <a:gd name="connsiteY5" fmla="*/ 783923 h 3948620"/>
              <a:gd name="connsiteX6" fmla="*/ 3778917 w 4602095"/>
              <a:gd name="connsiteY6" fmla="*/ 184467 h 3948620"/>
              <a:gd name="connsiteX7" fmla="*/ 4592593 w 4602095"/>
              <a:gd name="connsiteY7" fmla="*/ 111947 h 3948620"/>
              <a:gd name="connsiteX0" fmla="*/ 4420969 w 4420970"/>
              <a:gd name="connsiteY0" fmla="*/ 111947 h 3925109"/>
              <a:gd name="connsiteX1" fmla="*/ 276746 w 4420970"/>
              <a:gd name="connsiteY1" fmla="*/ 3925109 h 3925109"/>
              <a:gd name="connsiteX2" fmla="*/ 309875 w 4420970"/>
              <a:gd name="connsiteY2" fmla="*/ 2784431 h 3925109"/>
              <a:gd name="connsiteX3" fmla="*/ 1333316 w 4420970"/>
              <a:gd name="connsiteY3" fmla="*/ 2059179 h 3925109"/>
              <a:gd name="connsiteX4" fmla="*/ 1478799 w 4420970"/>
              <a:gd name="connsiteY4" fmla="*/ 1481853 h 3925109"/>
              <a:gd name="connsiteX5" fmla="*/ 2772605 w 4420970"/>
              <a:gd name="connsiteY5" fmla="*/ 783923 h 3925109"/>
              <a:gd name="connsiteX6" fmla="*/ 3607293 w 4420970"/>
              <a:gd name="connsiteY6" fmla="*/ 184467 h 3925109"/>
              <a:gd name="connsiteX7" fmla="*/ 4420969 w 4420970"/>
              <a:gd name="connsiteY7" fmla="*/ 111947 h 3925109"/>
              <a:gd name="connsiteX0" fmla="*/ 4420969 w 4420969"/>
              <a:gd name="connsiteY0" fmla="*/ 111947 h 3925109"/>
              <a:gd name="connsiteX1" fmla="*/ 276746 w 4420969"/>
              <a:gd name="connsiteY1" fmla="*/ 3925109 h 3925109"/>
              <a:gd name="connsiteX2" fmla="*/ 309875 w 4420969"/>
              <a:gd name="connsiteY2" fmla="*/ 2784431 h 3925109"/>
              <a:gd name="connsiteX3" fmla="*/ 1333316 w 4420969"/>
              <a:gd name="connsiteY3" fmla="*/ 2059179 h 3925109"/>
              <a:gd name="connsiteX4" fmla="*/ 1920701 w 4420969"/>
              <a:gd name="connsiteY4" fmla="*/ 1219853 h 3925109"/>
              <a:gd name="connsiteX5" fmla="*/ 2772605 w 4420969"/>
              <a:gd name="connsiteY5" fmla="*/ 783923 h 3925109"/>
              <a:gd name="connsiteX6" fmla="*/ 3607293 w 4420969"/>
              <a:gd name="connsiteY6" fmla="*/ 184467 h 3925109"/>
              <a:gd name="connsiteX7" fmla="*/ 4420969 w 4420969"/>
              <a:gd name="connsiteY7" fmla="*/ 111947 h 3925109"/>
              <a:gd name="connsiteX0" fmla="*/ 4420969 w 4420969"/>
              <a:gd name="connsiteY0" fmla="*/ 150580 h 3963742"/>
              <a:gd name="connsiteX1" fmla="*/ 276746 w 4420969"/>
              <a:gd name="connsiteY1" fmla="*/ 3963742 h 3963742"/>
              <a:gd name="connsiteX2" fmla="*/ 309875 w 4420969"/>
              <a:gd name="connsiteY2" fmla="*/ 2823064 h 3963742"/>
              <a:gd name="connsiteX3" fmla="*/ 1333316 w 4420969"/>
              <a:gd name="connsiteY3" fmla="*/ 2097812 h 3963742"/>
              <a:gd name="connsiteX4" fmla="*/ 1920701 w 4420969"/>
              <a:gd name="connsiteY4" fmla="*/ 1258486 h 3963742"/>
              <a:gd name="connsiteX5" fmla="*/ 2772605 w 4420969"/>
              <a:gd name="connsiteY5" fmla="*/ 822556 h 3963742"/>
              <a:gd name="connsiteX6" fmla="*/ 3558430 w 4420969"/>
              <a:gd name="connsiteY6" fmla="*/ 113321 h 3963742"/>
              <a:gd name="connsiteX7" fmla="*/ 4420969 w 4420969"/>
              <a:gd name="connsiteY7" fmla="*/ 150580 h 3963742"/>
              <a:gd name="connsiteX0" fmla="*/ 4420969 w 4420969"/>
              <a:gd name="connsiteY0" fmla="*/ 144716 h 3957878"/>
              <a:gd name="connsiteX1" fmla="*/ 276746 w 4420969"/>
              <a:gd name="connsiteY1" fmla="*/ 3957878 h 3957878"/>
              <a:gd name="connsiteX2" fmla="*/ 309875 w 4420969"/>
              <a:gd name="connsiteY2" fmla="*/ 2817200 h 3957878"/>
              <a:gd name="connsiteX3" fmla="*/ 1333316 w 4420969"/>
              <a:gd name="connsiteY3" fmla="*/ 2091948 h 3957878"/>
              <a:gd name="connsiteX4" fmla="*/ 1920701 w 4420969"/>
              <a:gd name="connsiteY4" fmla="*/ 1252622 h 3957878"/>
              <a:gd name="connsiteX5" fmla="*/ 2747153 w 4420969"/>
              <a:gd name="connsiteY5" fmla="*/ 713433 h 3957878"/>
              <a:gd name="connsiteX6" fmla="*/ 3558430 w 4420969"/>
              <a:gd name="connsiteY6" fmla="*/ 107457 h 3957878"/>
              <a:gd name="connsiteX7" fmla="*/ 4420969 w 4420969"/>
              <a:gd name="connsiteY7" fmla="*/ 144716 h 395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0969" h="3957878">
                <a:moveTo>
                  <a:pt x="4420969" y="144716"/>
                </a:moveTo>
                <a:cubicBezTo>
                  <a:pt x="3865878" y="768156"/>
                  <a:pt x="849779" y="3436580"/>
                  <a:pt x="276746" y="3957878"/>
                </a:cubicBezTo>
                <a:cubicBezTo>
                  <a:pt x="-271198" y="3462641"/>
                  <a:pt x="133780" y="3128188"/>
                  <a:pt x="309875" y="2817200"/>
                </a:cubicBezTo>
                <a:cubicBezTo>
                  <a:pt x="485970" y="2506212"/>
                  <a:pt x="1138495" y="2309044"/>
                  <a:pt x="1333316" y="2091948"/>
                </a:cubicBezTo>
                <a:cubicBezTo>
                  <a:pt x="1528137" y="1874852"/>
                  <a:pt x="1685062" y="1482374"/>
                  <a:pt x="1920701" y="1252622"/>
                </a:cubicBezTo>
                <a:cubicBezTo>
                  <a:pt x="2156340" y="1022870"/>
                  <a:pt x="2392404" y="929664"/>
                  <a:pt x="2747153" y="713433"/>
                </a:cubicBezTo>
                <a:cubicBezTo>
                  <a:pt x="3101902" y="497202"/>
                  <a:pt x="3279461" y="202243"/>
                  <a:pt x="3558430" y="107457"/>
                </a:cubicBezTo>
                <a:cubicBezTo>
                  <a:pt x="3837399" y="12671"/>
                  <a:pt x="4142636" y="-93300"/>
                  <a:pt x="4420969" y="144716"/>
                </a:cubicBezTo>
                <a:close/>
              </a:path>
            </a:pathLst>
          </a:custGeom>
          <a:gradFill>
            <a:gsLst>
              <a:gs pos="46000">
                <a:srgbClr val="FACC61"/>
              </a:gs>
              <a:gs pos="19000">
                <a:schemeClr val="accent4">
                  <a:lumMod val="60000"/>
                  <a:lumOff val="40000"/>
                </a:schemeClr>
              </a:gs>
              <a:gs pos="81000">
                <a:schemeClr val="accent4">
                  <a:lumMod val="50000"/>
                </a:schemeClr>
              </a:gs>
            </a:gsLst>
            <a:lin ang="1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6420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353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309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200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666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31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65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DFC0821-B1D0-438E-A765-8FCC86DA41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 flipH="1">
            <a:off x="7620000" y="3048000"/>
            <a:ext cx="1764323" cy="36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93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297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26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755" y="499533"/>
            <a:ext cx="5791203" cy="98963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755" y="2011680"/>
            <a:ext cx="5791203" cy="376618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5C7EE703-7E1D-415B-AD5D-42E49B2D5F83}"/>
              </a:ext>
            </a:extLst>
          </p:cNvPr>
          <p:cNvSpPr/>
          <p:nvPr userDrawn="1"/>
        </p:nvSpPr>
        <p:spPr>
          <a:xfrm rot="18964652">
            <a:off x="8512149" y="533347"/>
            <a:ext cx="5899612" cy="5901296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084747 w 5084747"/>
              <a:gd name="connsiteY0" fmla="*/ 762774 h 4536298"/>
              <a:gd name="connsiteX1" fmla="*/ 3290059 w 5084747"/>
              <a:gd name="connsiteY1" fmla="*/ 2371211 h 4536298"/>
              <a:gd name="connsiteX2" fmla="*/ 954819 w 5084747"/>
              <a:gd name="connsiteY2" fmla="*/ 4536298 h 4536298"/>
              <a:gd name="connsiteX3" fmla="*/ 4158 w 5084747"/>
              <a:gd name="connsiteY3" fmla="*/ 2600251 h 4536298"/>
              <a:gd name="connsiteX4" fmla="*/ 1173082 w 5084747"/>
              <a:gd name="connsiteY4" fmla="*/ 1297673 h 4536298"/>
              <a:gd name="connsiteX5" fmla="*/ 2609098 w 5084747"/>
              <a:gd name="connsiteY5" fmla="*/ 848250 h 4536298"/>
              <a:gd name="connsiteX6" fmla="*/ 3301576 w 5084747"/>
              <a:gd name="connsiteY6" fmla="*/ 287 h 4536298"/>
              <a:gd name="connsiteX7" fmla="*/ 5084747 w 5084747"/>
              <a:gd name="connsiteY7" fmla="*/ 762774 h 4536298"/>
              <a:gd name="connsiteX0" fmla="*/ 5087273 w 5087273"/>
              <a:gd name="connsiteY0" fmla="*/ 744731 h 4536442"/>
              <a:gd name="connsiteX1" fmla="*/ 3290059 w 5087273"/>
              <a:gd name="connsiteY1" fmla="*/ 2371355 h 4536442"/>
              <a:gd name="connsiteX2" fmla="*/ 954819 w 5087273"/>
              <a:gd name="connsiteY2" fmla="*/ 4536442 h 4536442"/>
              <a:gd name="connsiteX3" fmla="*/ 4158 w 5087273"/>
              <a:gd name="connsiteY3" fmla="*/ 2600395 h 4536442"/>
              <a:gd name="connsiteX4" fmla="*/ 1173082 w 5087273"/>
              <a:gd name="connsiteY4" fmla="*/ 1297817 h 4536442"/>
              <a:gd name="connsiteX5" fmla="*/ 2609098 w 5087273"/>
              <a:gd name="connsiteY5" fmla="*/ 848394 h 4536442"/>
              <a:gd name="connsiteX6" fmla="*/ 3301576 w 5087273"/>
              <a:gd name="connsiteY6" fmla="*/ 431 h 4536442"/>
              <a:gd name="connsiteX7" fmla="*/ 5087273 w 5087273"/>
              <a:gd name="connsiteY7" fmla="*/ 744731 h 4536442"/>
              <a:gd name="connsiteX0" fmla="*/ 5095834 w 5095834"/>
              <a:gd name="connsiteY0" fmla="*/ 736885 h 4536516"/>
              <a:gd name="connsiteX1" fmla="*/ 3290059 w 5095834"/>
              <a:gd name="connsiteY1" fmla="*/ 2371429 h 4536516"/>
              <a:gd name="connsiteX2" fmla="*/ 954819 w 5095834"/>
              <a:gd name="connsiteY2" fmla="*/ 4536516 h 4536516"/>
              <a:gd name="connsiteX3" fmla="*/ 4158 w 5095834"/>
              <a:gd name="connsiteY3" fmla="*/ 2600469 h 4536516"/>
              <a:gd name="connsiteX4" fmla="*/ 1173082 w 5095834"/>
              <a:gd name="connsiteY4" fmla="*/ 1297891 h 4536516"/>
              <a:gd name="connsiteX5" fmla="*/ 2609098 w 5095834"/>
              <a:gd name="connsiteY5" fmla="*/ 848468 h 4536516"/>
              <a:gd name="connsiteX6" fmla="*/ 3301576 w 5095834"/>
              <a:gd name="connsiteY6" fmla="*/ 505 h 4536516"/>
              <a:gd name="connsiteX7" fmla="*/ 5095834 w 5095834"/>
              <a:gd name="connsiteY7" fmla="*/ 736885 h 4536516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5984 w 5095834"/>
              <a:gd name="connsiteY1" fmla="*/ 2376498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557 w 5095557"/>
              <a:gd name="connsiteY0" fmla="*/ 736869 h 4541584"/>
              <a:gd name="connsiteX1" fmla="*/ 3295707 w 5095557"/>
              <a:gd name="connsiteY1" fmla="*/ 2376498 h 4541584"/>
              <a:gd name="connsiteX2" fmla="*/ 960467 w 5095557"/>
              <a:gd name="connsiteY2" fmla="*/ 4541584 h 4541584"/>
              <a:gd name="connsiteX3" fmla="*/ 3881 w 5095557"/>
              <a:gd name="connsiteY3" fmla="*/ 2600453 h 4541584"/>
              <a:gd name="connsiteX4" fmla="*/ 1172805 w 5095557"/>
              <a:gd name="connsiteY4" fmla="*/ 1297875 h 4541584"/>
              <a:gd name="connsiteX5" fmla="*/ 2608821 w 5095557"/>
              <a:gd name="connsiteY5" fmla="*/ 848452 h 4541584"/>
              <a:gd name="connsiteX6" fmla="*/ 3301299 w 5095557"/>
              <a:gd name="connsiteY6" fmla="*/ 489 h 4541584"/>
              <a:gd name="connsiteX7" fmla="*/ 5095557 w 5095557"/>
              <a:gd name="connsiteY7" fmla="*/ 736869 h 454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5557" h="4541584">
                <a:moveTo>
                  <a:pt x="5095557" y="736869"/>
                </a:moveTo>
                <a:cubicBezTo>
                  <a:pt x="4504068" y="1264105"/>
                  <a:pt x="3984889" y="1742379"/>
                  <a:pt x="3295707" y="2376498"/>
                </a:cubicBezTo>
                <a:lnTo>
                  <a:pt x="960467" y="4541584"/>
                </a:lnTo>
                <a:cubicBezTo>
                  <a:pt x="166380" y="3825503"/>
                  <a:pt x="-31509" y="3141071"/>
                  <a:pt x="3881" y="2600453"/>
                </a:cubicBezTo>
                <a:cubicBezTo>
                  <a:pt x="39271" y="2059835"/>
                  <a:pt x="663233" y="1435868"/>
                  <a:pt x="1172805" y="1297875"/>
                </a:cubicBezTo>
                <a:cubicBezTo>
                  <a:pt x="1682377" y="1159882"/>
                  <a:pt x="2254072" y="1064683"/>
                  <a:pt x="2608821" y="848452"/>
                </a:cubicBezTo>
                <a:cubicBezTo>
                  <a:pt x="2963570" y="632221"/>
                  <a:pt x="2886843" y="19086"/>
                  <a:pt x="3301299" y="489"/>
                </a:cubicBezTo>
                <a:cubicBezTo>
                  <a:pt x="3715755" y="-18108"/>
                  <a:pt x="4817224" y="498853"/>
                  <a:pt x="5095557" y="736869"/>
                </a:cubicBezTo>
                <a:close/>
              </a:path>
            </a:pathLst>
          </a:custGeom>
          <a:gradFill>
            <a:gsLst>
              <a:gs pos="57000">
                <a:schemeClr val="tx2">
                  <a:lumMod val="75000"/>
                </a:schemeClr>
              </a:gs>
              <a:gs pos="19000">
                <a:srgbClr val="15A37E"/>
              </a:gs>
              <a:gs pos="100000">
                <a:schemeClr val="tx2">
                  <a:lumMod val="50000"/>
                </a:schemeClr>
              </a:gs>
            </a:gsLst>
            <a:lin ang="1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BB3955-5812-4043-8AE0-B778F0C48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 flipH="1">
            <a:off x="0" y="3177176"/>
            <a:ext cx="1764323" cy="3680824"/>
          </a:xfrm>
          <a:prstGeom prst="rect">
            <a:avLst/>
          </a:prstGeom>
        </p:spPr>
      </p:pic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2622EB49-F440-4435-9CE5-5FDB7A8004CB}"/>
              </a:ext>
            </a:extLst>
          </p:cNvPr>
          <p:cNvSpPr/>
          <p:nvPr userDrawn="1"/>
        </p:nvSpPr>
        <p:spPr>
          <a:xfrm>
            <a:off x="-14639" y="0"/>
            <a:ext cx="3089683" cy="2652348"/>
          </a:xfrm>
          <a:custGeom>
            <a:avLst/>
            <a:gdLst>
              <a:gd name="connsiteX0" fmla="*/ 0 w 3019425"/>
              <a:gd name="connsiteY0" fmla="*/ 0 h 2686050"/>
              <a:gd name="connsiteX1" fmla="*/ 2362200 w 3019425"/>
              <a:gd name="connsiteY1" fmla="*/ 9525 h 2686050"/>
              <a:gd name="connsiteX2" fmla="*/ 2828925 w 3019425"/>
              <a:gd name="connsiteY2" fmla="*/ 200025 h 2686050"/>
              <a:gd name="connsiteX3" fmla="*/ 3019425 w 3019425"/>
              <a:gd name="connsiteY3" fmla="*/ 762000 h 2686050"/>
              <a:gd name="connsiteX4" fmla="*/ 2781300 w 3019425"/>
              <a:gd name="connsiteY4" fmla="*/ 1362075 h 2686050"/>
              <a:gd name="connsiteX5" fmla="*/ 2238375 w 3019425"/>
              <a:gd name="connsiteY5" fmla="*/ 1590675 h 2686050"/>
              <a:gd name="connsiteX6" fmla="*/ 2038350 w 3019425"/>
              <a:gd name="connsiteY6" fmla="*/ 2324100 h 2686050"/>
              <a:gd name="connsiteX7" fmla="*/ 1390650 w 3019425"/>
              <a:gd name="connsiteY7" fmla="*/ 2476500 h 2686050"/>
              <a:gd name="connsiteX8" fmla="*/ 752475 w 3019425"/>
              <a:gd name="connsiteY8" fmla="*/ 2324100 h 2686050"/>
              <a:gd name="connsiteX9" fmla="*/ 28575 w 3019425"/>
              <a:gd name="connsiteY9" fmla="*/ 2686050 h 2686050"/>
              <a:gd name="connsiteX10" fmla="*/ 0 w 3019425"/>
              <a:gd name="connsiteY10" fmla="*/ 0 h 2686050"/>
              <a:gd name="connsiteX0" fmla="*/ 0 w 3019425"/>
              <a:gd name="connsiteY0" fmla="*/ 0 h 2686050"/>
              <a:gd name="connsiteX1" fmla="*/ 2362200 w 3019425"/>
              <a:gd name="connsiteY1" fmla="*/ 9525 h 2686050"/>
              <a:gd name="connsiteX2" fmla="*/ 2828925 w 3019425"/>
              <a:gd name="connsiteY2" fmla="*/ 200025 h 2686050"/>
              <a:gd name="connsiteX3" fmla="*/ 3019425 w 3019425"/>
              <a:gd name="connsiteY3" fmla="*/ 762000 h 2686050"/>
              <a:gd name="connsiteX4" fmla="*/ 2781300 w 3019425"/>
              <a:gd name="connsiteY4" fmla="*/ 1362075 h 2686050"/>
              <a:gd name="connsiteX5" fmla="*/ 2238375 w 3019425"/>
              <a:gd name="connsiteY5" fmla="*/ 1590675 h 2686050"/>
              <a:gd name="connsiteX6" fmla="*/ 2038350 w 3019425"/>
              <a:gd name="connsiteY6" fmla="*/ 2324100 h 2686050"/>
              <a:gd name="connsiteX7" fmla="*/ 1390650 w 3019425"/>
              <a:gd name="connsiteY7" fmla="*/ 2476500 h 2686050"/>
              <a:gd name="connsiteX8" fmla="*/ 752475 w 3019425"/>
              <a:gd name="connsiteY8" fmla="*/ 2324100 h 2686050"/>
              <a:gd name="connsiteX9" fmla="*/ 28575 w 3019425"/>
              <a:gd name="connsiteY9" fmla="*/ 2686050 h 2686050"/>
              <a:gd name="connsiteX10" fmla="*/ 0 w 3019425"/>
              <a:gd name="connsiteY10" fmla="*/ 0 h 2686050"/>
              <a:gd name="connsiteX0" fmla="*/ 0 w 3019425"/>
              <a:gd name="connsiteY0" fmla="*/ 0 h 2686050"/>
              <a:gd name="connsiteX1" fmla="*/ 2362200 w 3019425"/>
              <a:gd name="connsiteY1" fmla="*/ 9525 h 2686050"/>
              <a:gd name="connsiteX2" fmla="*/ 2828925 w 3019425"/>
              <a:gd name="connsiteY2" fmla="*/ 200025 h 2686050"/>
              <a:gd name="connsiteX3" fmla="*/ 3019425 w 3019425"/>
              <a:gd name="connsiteY3" fmla="*/ 762000 h 2686050"/>
              <a:gd name="connsiteX4" fmla="*/ 2781300 w 3019425"/>
              <a:gd name="connsiteY4" fmla="*/ 1362075 h 2686050"/>
              <a:gd name="connsiteX5" fmla="*/ 2238375 w 3019425"/>
              <a:gd name="connsiteY5" fmla="*/ 1590675 h 2686050"/>
              <a:gd name="connsiteX6" fmla="*/ 2038350 w 3019425"/>
              <a:gd name="connsiteY6" fmla="*/ 2324100 h 2686050"/>
              <a:gd name="connsiteX7" fmla="*/ 1390650 w 3019425"/>
              <a:gd name="connsiteY7" fmla="*/ 2476500 h 2686050"/>
              <a:gd name="connsiteX8" fmla="*/ 752475 w 3019425"/>
              <a:gd name="connsiteY8" fmla="*/ 2324100 h 2686050"/>
              <a:gd name="connsiteX9" fmla="*/ 28575 w 3019425"/>
              <a:gd name="connsiteY9" fmla="*/ 2686050 h 2686050"/>
              <a:gd name="connsiteX10" fmla="*/ 0 w 3019425"/>
              <a:gd name="connsiteY10" fmla="*/ 0 h 2686050"/>
              <a:gd name="connsiteX0" fmla="*/ 0 w 3019425"/>
              <a:gd name="connsiteY0" fmla="*/ 0 h 2792308"/>
              <a:gd name="connsiteX1" fmla="*/ 2362200 w 3019425"/>
              <a:gd name="connsiteY1" fmla="*/ 9525 h 2792308"/>
              <a:gd name="connsiteX2" fmla="*/ 2828925 w 3019425"/>
              <a:gd name="connsiteY2" fmla="*/ 200025 h 2792308"/>
              <a:gd name="connsiteX3" fmla="*/ 3019425 w 3019425"/>
              <a:gd name="connsiteY3" fmla="*/ 762000 h 2792308"/>
              <a:gd name="connsiteX4" fmla="*/ 2781300 w 3019425"/>
              <a:gd name="connsiteY4" fmla="*/ 1362075 h 2792308"/>
              <a:gd name="connsiteX5" fmla="*/ 2238375 w 3019425"/>
              <a:gd name="connsiteY5" fmla="*/ 1590675 h 2792308"/>
              <a:gd name="connsiteX6" fmla="*/ 2038350 w 3019425"/>
              <a:gd name="connsiteY6" fmla="*/ 2324100 h 2792308"/>
              <a:gd name="connsiteX7" fmla="*/ 1390650 w 3019425"/>
              <a:gd name="connsiteY7" fmla="*/ 2476500 h 2792308"/>
              <a:gd name="connsiteX8" fmla="*/ 752475 w 3019425"/>
              <a:gd name="connsiteY8" fmla="*/ 2324100 h 2792308"/>
              <a:gd name="connsiteX9" fmla="*/ 28575 w 3019425"/>
              <a:gd name="connsiteY9" fmla="*/ 2686050 h 2792308"/>
              <a:gd name="connsiteX10" fmla="*/ 0 w 3019425"/>
              <a:gd name="connsiteY10" fmla="*/ 0 h 2792308"/>
              <a:gd name="connsiteX0" fmla="*/ 0 w 3019425"/>
              <a:gd name="connsiteY0" fmla="*/ 0 h 2792308"/>
              <a:gd name="connsiteX1" fmla="*/ 2362200 w 3019425"/>
              <a:gd name="connsiteY1" fmla="*/ 9525 h 2792308"/>
              <a:gd name="connsiteX2" fmla="*/ 2828925 w 3019425"/>
              <a:gd name="connsiteY2" fmla="*/ 200025 h 2792308"/>
              <a:gd name="connsiteX3" fmla="*/ 3019425 w 3019425"/>
              <a:gd name="connsiteY3" fmla="*/ 762000 h 2792308"/>
              <a:gd name="connsiteX4" fmla="*/ 2781300 w 3019425"/>
              <a:gd name="connsiteY4" fmla="*/ 1362075 h 2792308"/>
              <a:gd name="connsiteX5" fmla="*/ 2238375 w 3019425"/>
              <a:gd name="connsiteY5" fmla="*/ 1590675 h 2792308"/>
              <a:gd name="connsiteX6" fmla="*/ 2038350 w 3019425"/>
              <a:gd name="connsiteY6" fmla="*/ 2324100 h 2792308"/>
              <a:gd name="connsiteX7" fmla="*/ 1390650 w 3019425"/>
              <a:gd name="connsiteY7" fmla="*/ 2476500 h 2792308"/>
              <a:gd name="connsiteX8" fmla="*/ 752475 w 3019425"/>
              <a:gd name="connsiteY8" fmla="*/ 2324100 h 2792308"/>
              <a:gd name="connsiteX9" fmla="*/ 28575 w 3019425"/>
              <a:gd name="connsiteY9" fmla="*/ 2686050 h 2792308"/>
              <a:gd name="connsiteX10" fmla="*/ 0 w 3019425"/>
              <a:gd name="connsiteY10" fmla="*/ 0 h 2792308"/>
              <a:gd name="connsiteX0" fmla="*/ 0 w 3019425"/>
              <a:gd name="connsiteY0" fmla="*/ 0 h 2792308"/>
              <a:gd name="connsiteX1" fmla="*/ 2362200 w 3019425"/>
              <a:gd name="connsiteY1" fmla="*/ 9525 h 2792308"/>
              <a:gd name="connsiteX2" fmla="*/ 2828925 w 3019425"/>
              <a:gd name="connsiteY2" fmla="*/ 200025 h 2792308"/>
              <a:gd name="connsiteX3" fmla="*/ 3019425 w 3019425"/>
              <a:gd name="connsiteY3" fmla="*/ 762000 h 2792308"/>
              <a:gd name="connsiteX4" fmla="*/ 2781300 w 3019425"/>
              <a:gd name="connsiteY4" fmla="*/ 1362075 h 2792308"/>
              <a:gd name="connsiteX5" fmla="*/ 2238375 w 3019425"/>
              <a:gd name="connsiteY5" fmla="*/ 1590675 h 2792308"/>
              <a:gd name="connsiteX6" fmla="*/ 2038350 w 3019425"/>
              <a:gd name="connsiteY6" fmla="*/ 2324100 h 2792308"/>
              <a:gd name="connsiteX7" fmla="*/ 1390650 w 3019425"/>
              <a:gd name="connsiteY7" fmla="*/ 2476500 h 2792308"/>
              <a:gd name="connsiteX8" fmla="*/ 752475 w 3019425"/>
              <a:gd name="connsiteY8" fmla="*/ 2324100 h 2792308"/>
              <a:gd name="connsiteX9" fmla="*/ 28575 w 3019425"/>
              <a:gd name="connsiteY9" fmla="*/ 2686050 h 2792308"/>
              <a:gd name="connsiteX10" fmla="*/ 0 w 3019425"/>
              <a:gd name="connsiteY10" fmla="*/ 0 h 2792308"/>
              <a:gd name="connsiteX0" fmla="*/ 0 w 3019425"/>
              <a:gd name="connsiteY0" fmla="*/ 0 h 2792308"/>
              <a:gd name="connsiteX1" fmla="*/ 2362200 w 3019425"/>
              <a:gd name="connsiteY1" fmla="*/ 9525 h 2792308"/>
              <a:gd name="connsiteX2" fmla="*/ 2828925 w 3019425"/>
              <a:gd name="connsiteY2" fmla="*/ 200025 h 2792308"/>
              <a:gd name="connsiteX3" fmla="*/ 3019425 w 3019425"/>
              <a:gd name="connsiteY3" fmla="*/ 762000 h 2792308"/>
              <a:gd name="connsiteX4" fmla="*/ 2781300 w 3019425"/>
              <a:gd name="connsiteY4" fmla="*/ 1362075 h 2792308"/>
              <a:gd name="connsiteX5" fmla="*/ 2238375 w 3019425"/>
              <a:gd name="connsiteY5" fmla="*/ 1590675 h 2792308"/>
              <a:gd name="connsiteX6" fmla="*/ 2038350 w 3019425"/>
              <a:gd name="connsiteY6" fmla="*/ 2324100 h 2792308"/>
              <a:gd name="connsiteX7" fmla="*/ 1390650 w 3019425"/>
              <a:gd name="connsiteY7" fmla="*/ 2476500 h 2792308"/>
              <a:gd name="connsiteX8" fmla="*/ 752475 w 3019425"/>
              <a:gd name="connsiteY8" fmla="*/ 2324100 h 2792308"/>
              <a:gd name="connsiteX9" fmla="*/ 28575 w 3019425"/>
              <a:gd name="connsiteY9" fmla="*/ 2686050 h 2792308"/>
              <a:gd name="connsiteX10" fmla="*/ 0 w 3019425"/>
              <a:gd name="connsiteY10" fmla="*/ 0 h 2792308"/>
              <a:gd name="connsiteX0" fmla="*/ 0 w 3019918"/>
              <a:gd name="connsiteY0" fmla="*/ 0 h 2792308"/>
              <a:gd name="connsiteX1" fmla="*/ 2362200 w 3019918"/>
              <a:gd name="connsiteY1" fmla="*/ 9525 h 2792308"/>
              <a:gd name="connsiteX2" fmla="*/ 2828925 w 3019918"/>
              <a:gd name="connsiteY2" fmla="*/ 200025 h 2792308"/>
              <a:gd name="connsiteX3" fmla="*/ 3019425 w 3019918"/>
              <a:gd name="connsiteY3" fmla="*/ 762000 h 2792308"/>
              <a:gd name="connsiteX4" fmla="*/ 2781300 w 3019918"/>
              <a:gd name="connsiteY4" fmla="*/ 1362075 h 2792308"/>
              <a:gd name="connsiteX5" fmla="*/ 2238375 w 3019918"/>
              <a:gd name="connsiteY5" fmla="*/ 1590675 h 2792308"/>
              <a:gd name="connsiteX6" fmla="*/ 2038350 w 3019918"/>
              <a:gd name="connsiteY6" fmla="*/ 2324100 h 2792308"/>
              <a:gd name="connsiteX7" fmla="*/ 1390650 w 3019918"/>
              <a:gd name="connsiteY7" fmla="*/ 2476500 h 2792308"/>
              <a:gd name="connsiteX8" fmla="*/ 752475 w 3019918"/>
              <a:gd name="connsiteY8" fmla="*/ 2324100 h 2792308"/>
              <a:gd name="connsiteX9" fmla="*/ 28575 w 3019918"/>
              <a:gd name="connsiteY9" fmla="*/ 2686050 h 2792308"/>
              <a:gd name="connsiteX10" fmla="*/ 0 w 3019918"/>
              <a:gd name="connsiteY10" fmla="*/ 0 h 2792308"/>
              <a:gd name="connsiteX0" fmla="*/ 0 w 3019918"/>
              <a:gd name="connsiteY0" fmla="*/ 0 h 2792308"/>
              <a:gd name="connsiteX1" fmla="*/ 2362200 w 3019918"/>
              <a:gd name="connsiteY1" fmla="*/ 9525 h 2792308"/>
              <a:gd name="connsiteX2" fmla="*/ 2828925 w 3019918"/>
              <a:gd name="connsiteY2" fmla="*/ 200025 h 2792308"/>
              <a:gd name="connsiteX3" fmla="*/ 3019425 w 3019918"/>
              <a:gd name="connsiteY3" fmla="*/ 762000 h 2792308"/>
              <a:gd name="connsiteX4" fmla="*/ 2781300 w 3019918"/>
              <a:gd name="connsiteY4" fmla="*/ 1362075 h 2792308"/>
              <a:gd name="connsiteX5" fmla="*/ 2238375 w 3019918"/>
              <a:gd name="connsiteY5" fmla="*/ 1590675 h 2792308"/>
              <a:gd name="connsiteX6" fmla="*/ 2038350 w 3019918"/>
              <a:gd name="connsiteY6" fmla="*/ 2324100 h 2792308"/>
              <a:gd name="connsiteX7" fmla="*/ 1390650 w 3019918"/>
              <a:gd name="connsiteY7" fmla="*/ 2476500 h 2792308"/>
              <a:gd name="connsiteX8" fmla="*/ 752475 w 3019918"/>
              <a:gd name="connsiteY8" fmla="*/ 2324100 h 2792308"/>
              <a:gd name="connsiteX9" fmla="*/ 28575 w 3019918"/>
              <a:gd name="connsiteY9" fmla="*/ 2686050 h 2792308"/>
              <a:gd name="connsiteX10" fmla="*/ 0 w 3019918"/>
              <a:gd name="connsiteY10" fmla="*/ 0 h 2792308"/>
              <a:gd name="connsiteX0" fmla="*/ 0 w 3035155"/>
              <a:gd name="connsiteY0" fmla="*/ 0 h 2792308"/>
              <a:gd name="connsiteX1" fmla="*/ 2362200 w 3035155"/>
              <a:gd name="connsiteY1" fmla="*/ 9525 h 2792308"/>
              <a:gd name="connsiteX2" fmla="*/ 3019425 w 3035155"/>
              <a:gd name="connsiteY2" fmla="*/ 762000 h 2792308"/>
              <a:gd name="connsiteX3" fmla="*/ 2781300 w 3035155"/>
              <a:gd name="connsiteY3" fmla="*/ 1362075 h 2792308"/>
              <a:gd name="connsiteX4" fmla="*/ 2238375 w 3035155"/>
              <a:gd name="connsiteY4" fmla="*/ 1590675 h 2792308"/>
              <a:gd name="connsiteX5" fmla="*/ 2038350 w 3035155"/>
              <a:gd name="connsiteY5" fmla="*/ 2324100 h 2792308"/>
              <a:gd name="connsiteX6" fmla="*/ 1390650 w 3035155"/>
              <a:gd name="connsiteY6" fmla="*/ 2476500 h 2792308"/>
              <a:gd name="connsiteX7" fmla="*/ 752475 w 3035155"/>
              <a:gd name="connsiteY7" fmla="*/ 2324100 h 2792308"/>
              <a:gd name="connsiteX8" fmla="*/ 28575 w 3035155"/>
              <a:gd name="connsiteY8" fmla="*/ 2686050 h 2792308"/>
              <a:gd name="connsiteX9" fmla="*/ 0 w 3035155"/>
              <a:gd name="connsiteY9" fmla="*/ 0 h 2792308"/>
              <a:gd name="connsiteX0" fmla="*/ 0 w 3089683"/>
              <a:gd name="connsiteY0" fmla="*/ 0 h 2792308"/>
              <a:gd name="connsiteX1" fmla="*/ 2362200 w 3089683"/>
              <a:gd name="connsiteY1" fmla="*/ 9525 h 2792308"/>
              <a:gd name="connsiteX2" fmla="*/ 3076575 w 3089683"/>
              <a:gd name="connsiteY2" fmla="*/ 466725 h 2792308"/>
              <a:gd name="connsiteX3" fmla="*/ 2781300 w 3089683"/>
              <a:gd name="connsiteY3" fmla="*/ 1362075 h 2792308"/>
              <a:gd name="connsiteX4" fmla="*/ 2238375 w 3089683"/>
              <a:gd name="connsiteY4" fmla="*/ 1590675 h 2792308"/>
              <a:gd name="connsiteX5" fmla="*/ 2038350 w 3089683"/>
              <a:gd name="connsiteY5" fmla="*/ 2324100 h 2792308"/>
              <a:gd name="connsiteX6" fmla="*/ 1390650 w 3089683"/>
              <a:gd name="connsiteY6" fmla="*/ 2476500 h 2792308"/>
              <a:gd name="connsiteX7" fmla="*/ 752475 w 3089683"/>
              <a:gd name="connsiteY7" fmla="*/ 2324100 h 2792308"/>
              <a:gd name="connsiteX8" fmla="*/ 28575 w 3089683"/>
              <a:gd name="connsiteY8" fmla="*/ 2686050 h 2792308"/>
              <a:gd name="connsiteX9" fmla="*/ 0 w 3089683"/>
              <a:gd name="connsiteY9" fmla="*/ 0 h 2792308"/>
              <a:gd name="connsiteX0" fmla="*/ 0 w 3089683"/>
              <a:gd name="connsiteY0" fmla="*/ 0 h 2808688"/>
              <a:gd name="connsiteX1" fmla="*/ 2362200 w 3089683"/>
              <a:gd name="connsiteY1" fmla="*/ 9525 h 2808688"/>
              <a:gd name="connsiteX2" fmla="*/ 3076575 w 3089683"/>
              <a:gd name="connsiteY2" fmla="*/ 466725 h 2808688"/>
              <a:gd name="connsiteX3" fmla="*/ 2781300 w 3089683"/>
              <a:gd name="connsiteY3" fmla="*/ 1362075 h 2808688"/>
              <a:gd name="connsiteX4" fmla="*/ 2238375 w 3089683"/>
              <a:gd name="connsiteY4" fmla="*/ 1590675 h 2808688"/>
              <a:gd name="connsiteX5" fmla="*/ 2038350 w 3089683"/>
              <a:gd name="connsiteY5" fmla="*/ 2324100 h 2808688"/>
              <a:gd name="connsiteX6" fmla="*/ 1390650 w 3089683"/>
              <a:gd name="connsiteY6" fmla="*/ 2476500 h 2808688"/>
              <a:gd name="connsiteX7" fmla="*/ 752475 w 3089683"/>
              <a:gd name="connsiteY7" fmla="*/ 2324100 h 2808688"/>
              <a:gd name="connsiteX8" fmla="*/ 19867 w 3089683"/>
              <a:gd name="connsiteY8" fmla="*/ 2694759 h 2808688"/>
              <a:gd name="connsiteX9" fmla="*/ 0 w 3089683"/>
              <a:gd name="connsiteY9" fmla="*/ 0 h 2808688"/>
              <a:gd name="connsiteX0" fmla="*/ 0 w 3089683"/>
              <a:gd name="connsiteY0" fmla="*/ 0 h 2738442"/>
              <a:gd name="connsiteX1" fmla="*/ 2362200 w 3089683"/>
              <a:gd name="connsiteY1" fmla="*/ 9525 h 2738442"/>
              <a:gd name="connsiteX2" fmla="*/ 3076575 w 3089683"/>
              <a:gd name="connsiteY2" fmla="*/ 466725 h 2738442"/>
              <a:gd name="connsiteX3" fmla="*/ 2781300 w 3089683"/>
              <a:gd name="connsiteY3" fmla="*/ 1362075 h 2738442"/>
              <a:gd name="connsiteX4" fmla="*/ 2238375 w 3089683"/>
              <a:gd name="connsiteY4" fmla="*/ 1590675 h 2738442"/>
              <a:gd name="connsiteX5" fmla="*/ 2038350 w 3089683"/>
              <a:gd name="connsiteY5" fmla="*/ 2324100 h 2738442"/>
              <a:gd name="connsiteX6" fmla="*/ 1390650 w 3089683"/>
              <a:gd name="connsiteY6" fmla="*/ 2476500 h 2738442"/>
              <a:gd name="connsiteX7" fmla="*/ 752475 w 3089683"/>
              <a:gd name="connsiteY7" fmla="*/ 2324100 h 2738442"/>
              <a:gd name="connsiteX8" fmla="*/ 19867 w 3089683"/>
              <a:gd name="connsiteY8" fmla="*/ 2616382 h 2738442"/>
              <a:gd name="connsiteX9" fmla="*/ 0 w 3089683"/>
              <a:gd name="connsiteY9" fmla="*/ 0 h 2738442"/>
              <a:gd name="connsiteX0" fmla="*/ 0 w 3089683"/>
              <a:gd name="connsiteY0" fmla="*/ 0 h 2652348"/>
              <a:gd name="connsiteX1" fmla="*/ 2362200 w 3089683"/>
              <a:gd name="connsiteY1" fmla="*/ 9525 h 2652348"/>
              <a:gd name="connsiteX2" fmla="*/ 3076575 w 3089683"/>
              <a:gd name="connsiteY2" fmla="*/ 466725 h 2652348"/>
              <a:gd name="connsiteX3" fmla="*/ 2781300 w 3089683"/>
              <a:gd name="connsiteY3" fmla="*/ 1362075 h 2652348"/>
              <a:gd name="connsiteX4" fmla="*/ 2238375 w 3089683"/>
              <a:gd name="connsiteY4" fmla="*/ 1590675 h 2652348"/>
              <a:gd name="connsiteX5" fmla="*/ 2038350 w 3089683"/>
              <a:gd name="connsiteY5" fmla="*/ 2324100 h 2652348"/>
              <a:gd name="connsiteX6" fmla="*/ 1390650 w 3089683"/>
              <a:gd name="connsiteY6" fmla="*/ 2476500 h 2652348"/>
              <a:gd name="connsiteX7" fmla="*/ 752475 w 3089683"/>
              <a:gd name="connsiteY7" fmla="*/ 2324100 h 2652348"/>
              <a:gd name="connsiteX8" fmla="*/ 19867 w 3089683"/>
              <a:gd name="connsiteY8" fmla="*/ 2616382 h 2652348"/>
              <a:gd name="connsiteX9" fmla="*/ 0 w 3089683"/>
              <a:gd name="connsiteY9" fmla="*/ 0 h 265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89683" h="2652348">
                <a:moveTo>
                  <a:pt x="0" y="0"/>
                </a:moveTo>
                <a:lnTo>
                  <a:pt x="2362200" y="9525"/>
                </a:lnTo>
                <a:cubicBezTo>
                  <a:pt x="2865437" y="136525"/>
                  <a:pt x="3006725" y="241300"/>
                  <a:pt x="3076575" y="466725"/>
                </a:cubicBezTo>
                <a:cubicBezTo>
                  <a:pt x="3146425" y="692150"/>
                  <a:pt x="2921000" y="1174750"/>
                  <a:pt x="2781300" y="1362075"/>
                </a:cubicBezTo>
                <a:cubicBezTo>
                  <a:pt x="2641600" y="1549400"/>
                  <a:pt x="2362200" y="1430338"/>
                  <a:pt x="2238375" y="1590675"/>
                </a:cubicBezTo>
                <a:cubicBezTo>
                  <a:pt x="2114550" y="1751012"/>
                  <a:pt x="2179637" y="2176462"/>
                  <a:pt x="2038350" y="2324100"/>
                </a:cubicBezTo>
                <a:cubicBezTo>
                  <a:pt x="1897063" y="2471738"/>
                  <a:pt x="1603375" y="2527300"/>
                  <a:pt x="1390650" y="2476500"/>
                </a:cubicBezTo>
                <a:cubicBezTo>
                  <a:pt x="1177925" y="2425700"/>
                  <a:pt x="980939" y="2300786"/>
                  <a:pt x="752475" y="2324100"/>
                </a:cubicBezTo>
                <a:cubicBezTo>
                  <a:pt x="524011" y="2347414"/>
                  <a:pt x="415245" y="2777309"/>
                  <a:pt x="19867" y="2616382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chemeClr val="accent1">
                  <a:lumMod val="50000"/>
                </a:schemeClr>
              </a:gs>
              <a:gs pos="14000">
                <a:schemeClr val="accent5">
                  <a:lumMod val="75000"/>
                </a:scheme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54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765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5C7EE703-7E1D-415B-AD5D-42E49B2D5F83}"/>
              </a:ext>
            </a:extLst>
          </p:cNvPr>
          <p:cNvSpPr/>
          <p:nvPr userDrawn="1"/>
        </p:nvSpPr>
        <p:spPr>
          <a:xfrm rot="18964652">
            <a:off x="8512149" y="533347"/>
            <a:ext cx="5899612" cy="5901296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084747 w 5084747"/>
              <a:gd name="connsiteY0" fmla="*/ 762774 h 4536298"/>
              <a:gd name="connsiteX1" fmla="*/ 3290059 w 5084747"/>
              <a:gd name="connsiteY1" fmla="*/ 2371211 h 4536298"/>
              <a:gd name="connsiteX2" fmla="*/ 954819 w 5084747"/>
              <a:gd name="connsiteY2" fmla="*/ 4536298 h 4536298"/>
              <a:gd name="connsiteX3" fmla="*/ 4158 w 5084747"/>
              <a:gd name="connsiteY3" fmla="*/ 2600251 h 4536298"/>
              <a:gd name="connsiteX4" fmla="*/ 1173082 w 5084747"/>
              <a:gd name="connsiteY4" fmla="*/ 1297673 h 4536298"/>
              <a:gd name="connsiteX5" fmla="*/ 2609098 w 5084747"/>
              <a:gd name="connsiteY5" fmla="*/ 848250 h 4536298"/>
              <a:gd name="connsiteX6" fmla="*/ 3301576 w 5084747"/>
              <a:gd name="connsiteY6" fmla="*/ 287 h 4536298"/>
              <a:gd name="connsiteX7" fmla="*/ 5084747 w 5084747"/>
              <a:gd name="connsiteY7" fmla="*/ 762774 h 4536298"/>
              <a:gd name="connsiteX0" fmla="*/ 5087273 w 5087273"/>
              <a:gd name="connsiteY0" fmla="*/ 744731 h 4536442"/>
              <a:gd name="connsiteX1" fmla="*/ 3290059 w 5087273"/>
              <a:gd name="connsiteY1" fmla="*/ 2371355 h 4536442"/>
              <a:gd name="connsiteX2" fmla="*/ 954819 w 5087273"/>
              <a:gd name="connsiteY2" fmla="*/ 4536442 h 4536442"/>
              <a:gd name="connsiteX3" fmla="*/ 4158 w 5087273"/>
              <a:gd name="connsiteY3" fmla="*/ 2600395 h 4536442"/>
              <a:gd name="connsiteX4" fmla="*/ 1173082 w 5087273"/>
              <a:gd name="connsiteY4" fmla="*/ 1297817 h 4536442"/>
              <a:gd name="connsiteX5" fmla="*/ 2609098 w 5087273"/>
              <a:gd name="connsiteY5" fmla="*/ 848394 h 4536442"/>
              <a:gd name="connsiteX6" fmla="*/ 3301576 w 5087273"/>
              <a:gd name="connsiteY6" fmla="*/ 431 h 4536442"/>
              <a:gd name="connsiteX7" fmla="*/ 5087273 w 5087273"/>
              <a:gd name="connsiteY7" fmla="*/ 744731 h 4536442"/>
              <a:gd name="connsiteX0" fmla="*/ 5095834 w 5095834"/>
              <a:gd name="connsiteY0" fmla="*/ 736885 h 4536516"/>
              <a:gd name="connsiteX1" fmla="*/ 3290059 w 5095834"/>
              <a:gd name="connsiteY1" fmla="*/ 2371429 h 4536516"/>
              <a:gd name="connsiteX2" fmla="*/ 954819 w 5095834"/>
              <a:gd name="connsiteY2" fmla="*/ 4536516 h 4536516"/>
              <a:gd name="connsiteX3" fmla="*/ 4158 w 5095834"/>
              <a:gd name="connsiteY3" fmla="*/ 2600469 h 4536516"/>
              <a:gd name="connsiteX4" fmla="*/ 1173082 w 5095834"/>
              <a:gd name="connsiteY4" fmla="*/ 1297891 h 4536516"/>
              <a:gd name="connsiteX5" fmla="*/ 2609098 w 5095834"/>
              <a:gd name="connsiteY5" fmla="*/ 848468 h 4536516"/>
              <a:gd name="connsiteX6" fmla="*/ 3301576 w 5095834"/>
              <a:gd name="connsiteY6" fmla="*/ 505 h 4536516"/>
              <a:gd name="connsiteX7" fmla="*/ 5095834 w 5095834"/>
              <a:gd name="connsiteY7" fmla="*/ 736885 h 4536516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5984 w 5095834"/>
              <a:gd name="connsiteY1" fmla="*/ 2376498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557 w 5095557"/>
              <a:gd name="connsiteY0" fmla="*/ 736869 h 4541584"/>
              <a:gd name="connsiteX1" fmla="*/ 3295707 w 5095557"/>
              <a:gd name="connsiteY1" fmla="*/ 2376498 h 4541584"/>
              <a:gd name="connsiteX2" fmla="*/ 960467 w 5095557"/>
              <a:gd name="connsiteY2" fmla="*/ 4541584 h 4541584"/>
              <a:gd name="connsiteX3" fmla="*/ 3881 w 5095557"/>
              <a:gd name="connsiteY3" fmla="*/ 2600453 h 4541584"/>
              <a:gd name="connsiteX4" fmla="*/ 1172805 w 5095557"/>
              <a:gd name="connsiteY4" fmla="*/ 1297875 h 4541584"/>
              <a:gd name="connsiteX5" fmla="*/ 2608821 w 5095557"/>
              <a:gd name="connsiteY5" fmla="*/ 848452 h 4541584"/>
              <a:gd name="connsiteX6" fmla="*/ 3301299 w 5095557"/>
              <a:gd name="connsiteY6" fmla="*/ 489 h 4541584"/>
              <a:gd name="connsiteX7" fmla="*/ 5095557 w 5095557"/>
              <a:gd name="connsiteY7" fmla="*/ 736869 h 454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5557" h="4541584">
                <a:moveTo>
                  <a:pt x="5095557" y="736869"/>
                </a:moveTo>
                <a:cubicBezTo>
                  <a:pt x="4504068" y="1264105"/>
                  <a:pt x="3984889" y="1742379"/>
                  <a:pt x="3295707" y="2376498"/>
                </a:cubicBezTo>
                <a:lnTo>
                  <a:pt x="960467" y="4541584"/>
                </a:lnTo>
                <a:cubicBezTo>
                  <a:pt x="166380" y="3825503"/>
                  <a:pt x="-31509" y="3141071"/>
                  <a:pt x="3881" y="2600453"/>
                </a:cubicBezTo>
                <a:cubicBezTo>
                  <a:pt x="39271" y="2059835"/>
                  <a:pt x="663233" y="1435868"/>
                  <a:pt x="1172805" y="1297875"/>
                </a:cubicBezTo>
                <a:cubicBezTo>
                  <a:pt x="1682377" y="1159882"/>
                  <a:pt x="2254072" y="1064683"/>
                  <a:pt x="2608821" y="848452"/>
                </a:cubicBezTo>
                <a:cubicBezTo>
                  <a:pt x="2963570" y="632221"/>
                  <a:pt x="2886843" y="19086"/>
                  <a:pt x="3301299" y="489"/>
                </a:cubicBezTo>
                <a:cubicBezTo>
                  <a:pt x="3715755" y="-18108"/>
                  <a:pt x="4817224" y="498853"/>
                  <a:pt x="5095557" y="736869"/>
                </a:cubicBezTo>
                <a:close/>
              </a:path>
            </a:pathLst>
          </a:custGeom>
          <a:gradFill>
            <a:gsLst>
              <a:gs pos="57000">
                <a:schemeClr val="tx2">
                  <a:lumMod val="75000"/>
                </a:schemeClr>
              </a:gs>
              <a:gs pos="19000">
                <a:srgbClr val="15A37E"/>
              </a:gs>
              <a:gs pos="100000">
                <a:schemeClr val="tx2">
                  <a:lumMod val="50000"/>
                </a:schemeClr>
              </a:gs>
            </a:gsLst>
            <a:lin ang="1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957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5C7EE703-7E1D-415B-AD5D-42E49B2D5F83}"/>
              </a:ext>
            </a:extLst>
          </p:cNvPr>
          <p:cNvSpPr/>
          <p:nvPr userDrawn="1"/>
        </p:nvSpPr>
        <p:spPr>
          <a:xfrm rot="18964652">
            <a:off x="9462251" y="898223"/>
            <a:ext cx="5118577" cy="5142832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084747 w 5084747"/>
              <a:gd name="connsiteY0" fmla="*/ 762774 h 4536298"/>
              <a:gd name="connsiteX1" fmla="*/ 3290059 w 5084747"/>
              <a:gd name="connsiteY1" fmla="*/ 2371211 h 4536298"/>
              <a:gd name="connsiteX2" fmla="*/ 954819 w 5084747"/>
              <a:gd name="connsiteY2" fmla="*/ 4536298 h 4536298"/>
              <a:gd name="connsiteX3" fmla="*/ 4158 w 5084747"/>
              <a:gd name="connsiteY3" fmla="*/ 2600251 h 4536298"/>
              <a:gd name="connsiteX4" fmla="*/ 1173082 w 5084747"/>
              <a:gd name="connsiteY4" fmla="*/ 1297673 h 4536298"/>
              <a:gd name="connsiteX5" fmla="*/ 2609098 w 5084747"/>
              <a:gd name="connsiteY5" fmla="*/ 848250 h 4536298"/>
              <a:gd name="connsiteX6" fmla="*/ 3301576 w 5084747"/>
              <a:gd name="connsiteY6" fmla="*/ 287 h 4536298"/>
              <a:gd name="connsiteX7" fmla="*/ 5084747 w 5084747"/>
              <a:gd name="connsiteY7" fmla="*/ 762774 h 4536298"/>
              <a:gd name="connsiteX0" fmla="*/ 5087273 w 5087273"/>
              <a:gd name="connsiteY0" fmla="*/ 744731 h 4536442"/>
              <a:gd name="connsiteX1" fmla="*/ 3290059 w 5087273"/>
              <a:gd name="connsiteY1" fmla="*/ 2371355 h 4536442"/>
              <a:gd name="connsiteX2" fmla="*/ 954819 w 5087273"/>
              <a:gd name="connsiteY2" fmla="*/ 4536442 h 4536442"/>
              <a:gd name="connsiteX3" fmla="*/ 4158 w 5087273"/>
              <a:gd name="connsiteY3" fmla="*/ 2600395 h 4536442"/>
              <a:gd name="connsiteX4" fmla="*/ 1173082 w 5087273"/>
              <a:gd name="connsiteY4" fmla="*/ 1297817 h 4536442"/>
              <a:gd name="connsiteX5" fmla="*/ 2609098 w 5087273"/>
              <a:gd name="connsiteY5" fmla="*/ 848394 h 4536442"/>
              <a:gd name="connsiteX6" fmla="*/ 3301576 w 5087273"/>
              <a:gd name="connsiteY6" fmla="*/ 431 h 4536442"/>
              <a:gd name="connsiteX7" fmla="*/ 5087273 w 5087273"/>
              <a:gd name="connsiteY7" fmla="*/ 744731 h 4536442"/>
              <a:gd name="connsiteX0" fmla="*/ 5095834 w 5095834"/>
              <a:gd name="connsiteY0" fmla="*/ 736885 h 4536516"/>
              <a:gd name="connsiteX1" fmla="*/ 3290059 w 5095834"/>
              <a:gd name="connsiteY1" fmla="*/ 2371429 h 4536516"/>
              <a:gd name="connsiteX2" fmla="*/ 954819 w 5095834"/>
              <a:gd name="connsiteY2" fmla="*/ 4536516 h 4536516"/>
              <a:gd name="connsiteX3" fmla="*/ 4158 w 5095834"/>
              <a:gd name="connsiteY3" fmla="*/ 2600469 h 4536516"/>
              <a:gd name="connsiteX4" fmla="*/ 1173082 w 5095834"/>
              <a:gd name="connsiteY4" fmla="*/ 1297891 h 4536516"/>
              <a:gd name="connsiteX5" fmla="*/ 2609098 w 5095834"/>
              <a:gd name="connsiteY5" fmla="*/ 848468 h 4536516"/>
              <a:gd name="connsiteX6" fmla="*/ 3301576 w 5095834"/>
              <a:gd name="connsiteY6" fmla="*/ 505 h 4536516"/>
              <a:gd name="connsiteX7" fmla="*/ 5095834 w 5095834"/>
              <a:gd name="connsiteY7" fmla="*/ 736885 h 4536516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5984 w 5095834"/>
              <a:gd name="connsiteY1" fmla="*/ 2376498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557 w 5095557"/>
              <a:gd name="connsiteY0" fmla="*/ 736869 h 4541584"/>
              <a:gd name="connsiteX1" fmla="*/ 3295707 w 5095557"/>
              <a:gd name="connsiteY1" fmla="*/ 2376498 h 4541584"/>
              <a:gd name="connsiteX2" fmla="*/ 960467 w 5095557"/>
              <a:gd name="connsiteY2" fmla="*/ 4541584 h 4541584"/>
              <a:gd name="connsiteX3" fmla="*/ 3881 w 5095557"/>
              <a:gd name="connsiteY3" fmla="*/ 2600453 h 4541584"/>
              <a:gd name="connsiteX4" fmla="*/ 1172805 w 5095557"/>
              <a:gd name="connsiteY4" fmla="*/ 1297875 h 4541584"/>
              <a:gd name="connsiteX5" fmla="*/ 2608821 w 5095557"/>
              <a:gd name="connsiteY5" fmla="*/ 848452 h 4541584"/>
              <a:gd name="connsiteX6" fmla="*/ 3301299 w 5095557"/>
              <a:gd name="connsiteY6" fmla="*/ 489 h 4541584"/>
              <a:gd name="connsiteX7" fmla="*/ 5095557 w 5095557"/>
              <a:gd name="connsiteY7" fmla="*/ 736869 h 4541584"/>
              <a:gd name="connsiteX0" fmla="*/ 4114975 w 4114975"/>
              <a:gd name="connsiteY0" fmla="*/ 122117 h 4735732"/>
              <a:gd name="connsiteX1" fmla="*/ 3295707 w 4114975"/>
              <a:gd name="connsiteY1" fmla="*/ 2570646 h 4735732"/>
              <a:gd name="connsiteX2" fmla="*/ 960467 w 4114975"/>
              <a:gd name="connsiteY2" fmla="*/ 4735732 h 4735732"/>
              <a:gd name="connsiteX3" fmla="*/ 3881 w 4114975"/>
              <a:gd name="connsiteY3" fmla="*/ 2794601 h 4735732"/>
              <a:gd name="connsiteX4" fmla="*/ 1172805 w 4114975"/>
              <a:gd name="connsiteY4" fmla="*/ 1492023 h 4735732"/>
              <a:gd name="connsiteX5" fmla="*/ 2608821 w 4114975"/>
              <a:gd name="connsiteY5" fmla="*/ 1042600 h 4735732"/>
              <a:gd name="connsiteX6" fmla="*/ 3301299 w 4114975"/>
              <a:gd name="connsiteY6" fmla="*/ 194637 h 4735732"/>
              <a:gd name="connsiteX7" fmla="*/ 4114975 w 4114975"/>
              <a:gd name="connsiteY7" fmla="*/ 122117 h 4735732"/>
              <a:gd name="connsiteX0" fmla="*/ 4535672 w 4535672"/>
              <a:gd name="connsiteY0" fmla="*/ 122117 h 3935279"/>
              <a:gd name="connsiteX1" fmla="*/ 3716404 w 4535672"/>
              <a:gd name="connsiteY1" fmla="*/ 2570646 h 3935279"/>
              <a:gd name="connsiteX2" fmla="*/ 391449 w 4535672"/>
              <a:gd name="connsiteY2" fmla="*/ 3935279 h 3935279"/>
              <a:gd name="connsiteX3" fmla="*/ 424578 w 4535672"/>
              <a:gd name="connsiteY3" fmla="*/ 2794601 h 3935279"/>
              <a:gd name="connsiteX4" fmla="*/ 1593502 w 4535672"/>
              <a:gd name="connsiteY4" fmla="*/ 1492023 h 3935279"/>
              <a:gd name="connsiteX5" fmla="*/ 3029518 w 4535672"/>
              <a:gd name="connsiteY5" fmla="*/ 1042600 h 3935279"/>
              <a:gd name="connsiteX6" fmla="*/ 3721996 w 4535672"/>
              <a:gd name="connsiteY6" fmla="*/ 194637 h 3935279"/>
              <a:gd name="connsiteX7" fmla="*/ 4535672 w 4535672"/>
              <a:gd name="connsiteY7" fmla="*/ 122117 h 3935279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11947 h 3925109"/>
              <a:gd name="connsiteX1" fmla="*/ 283219 w 4427442"/>
              <a:gd name="connsiteY1" fmla="*/ 3925109 h 3925109"/>
              <a:gd name="connsiteX2" fmla="*/ 316348 w 4427442"/>
              <a:gd name="connsiteY2" fmla="*/ 2784431 h 3925109"/>
              <a:gd name="connsiteX3" fmla="*/ 1485272 w 4427442"/>
              <a:gd name="connsiteY3" fmla="*/ 1481853 h 3925109"/>
              <a:gd name="connsiteX4" fmla="*/ 2779078 w 4427442"/>
              <a:gd name="connsiteY4" fmla="*/ 783923 h 3925109"/>
              <a:gd name="connsiteX5" fmla="*/ 3613766 w 4427442"/>
              <a:gd name="connsiteY5" fmla="*/ 184467 h 3925109"/>
              <a:gd name="connsiteX6" fmla="*/ 4427442 w 4427442"/>
              <a:gd name="connsiteY6" fmla="*/ 111947 h 3925109"/>
              <a:gd name="connsiteX0" fmla="*/ 4592593 w 4602095"/>
              <a:gd name="connsiteY0" fmla="*/ 111947 h 3948620"/>
              <a:gd name="connsiteX1" fmla="*/ 448370 w 4602095"/>
              <a:gd name="connsiteY1" fmla="*/ 3925109 h 3948620"/>
              <a:gd name="connsiteX2" fmla="*/ 481499 w 4602095"/>
              <a:gd name="connsiteY2" fmla="*/ 2784431 h 3948620"/>
              <a:gd name="connsiteX3" fmla="*/ 4592593 w 4602095"/>
              <a:gd name="connsiteY3" fmla="*/ 3925109 h 3948620"/>
              <a:gd name="connsiteX4" fmla="*/ 1650423 w 4602095"/>
              <a:gd name="connsiteY4" fmla="*/ 1481853 h 3948620"/>
              <a:gd name="connsiteX5" fmla="*/ 2944229 w 4602095"/>
              <a:gd name="connsiteY5" fmla="*/ 783923 h 3948620"/>
              <a:gd name="connsiteX6" fmla="*/ 3778917 w 4602095"/>
              <a:gd name="connsiteY6" fmla="*/ 184467 h 3948620"/>
              <a:gd name="connsiteX7" fmla="*/ 4592593 w 4602095"/>
              <a:gd name="connsiteY7" fmla="*/ 111947 h 3948620"/>
              <a:gd name="connsiteX0" fmla="*/ 4420969 w 4420970"/>
              <a:gd name="connsiteY0" fmla="*/ 111947 h 3925109"/>
              <a:gd name="connsiteX1" fmla="*/ 276746 w 4420970"/>
              <a:gd name="connsiteY1" fmla="*/ 3925109 h 3925109"/>
              <a:gd name="connsiteX2" fmla="*/ 309875 w 4420970"/>
              <a:gd name="connsiteY2" fmla="*/ 2784431 h 3925109"/>
              <a:gd name="connsiteX3" fmla="*/ 1333316 w 4420970"/>
              <a:gd name="connsiteY3" fmla="*/ 2059179 h 3925109"/>
              <a:gd name="connsiteX4" fmla="*/ 1478799 w 4420970"/>
              <a:gd name="connsiteY4" fmla="*/ 1481853 h 3925109"/>
              <a:gd name="connsiteX5" fmla="*/ 2772605 w 4420970"/>
              <a:gd name="connsiteY5" fmla="*/ 783923 h 3925109"/>
              <a:gd name="connsiteX6" fmla="*/ 3607293 w 4420970"/>
              <a:gd name="connsiteY6" fmla="*/ 184467 h 3925109"/>
              <a:gd name="connsiteX7" fmla="*/ 4420969 w 4420970"/>
              <a:gd name="connsiteY7" fmla="*/ 111947 h 3925109"/>
              <a:gd name="connsiteX0" fmla="*/ 4420969 w 4420969"/>
              <a:gd name="connsiteY0" fmla="*/ 111947 h 3925109"/>
              <a:gd name="connsiteX1" fmla="*/ 276746 w 4420969"/>
              <a:gd name="connsiteY1" fmla="*/ 3925109 h 3925109"/>
              <a:gd name="connsiteX2" fmla="*/ 309875 w 4420969"/>
              <a:gd name="connsiteY2" fmla="*/ 2784431 h 3925109"/>
              <a:gd name="connsiteX3" fmla="*/ 1333316 w 4420969"/>
              <a:gd name="connsiteY3" fmla="*/ 2059179 h 3925109"/>
              <a:gd name="connsiteX4" fmla="*/ 1920701 w 4420969"/>
              <a:gd name="connsiteY4" fmla="*/ 1219853 h 3925109"/>
              <a:gd name="connsiteX5" fmla="*/ 2772605 w 4420969"/>
              <a:gd name="connsiteY5" fmla="*/ 783923 h 3925109"/>
              <a:gd name="connsiteX6" fmla="*/ 3607293 w 4420969"/>
              <a:gd name="connsiteY6" fmla="*/ 184467 h 3925109"/>
              <a:gd name="connsiteX7" fmla="*/ 4420969 w 4420969"/>
              <a:gd name="connsiteY7" fmla="*/ 111947 h 3925109"/>
              <a:gd name="connsiteX0" fmla="*/ 4420969 w 4420969"/>
              <a:gd name="connsiteY0" fmla="*/ 150580 h 3963742"/>
              <a:gd name="connsiteX1" fmla="*/ 276746 w 4420969"/>
              <a:gd name="connsiteY1" fmla="*/ 3963742 h 3963742"/>
              <a:gd name="connsiteX2" fmla="*/ 309875 w 4420969"/>
              <a:gd name="connsiteY2" fmla="*/ 2823064 h 3963742"/>
              <a:gd name="connsiteX3" fmla="*/ 1333316 w 4420969"/>
              <a:gd name="connsiteY3" fmla="*/ 2097812 h 3963742"/>
              <a:gd name="connsiteX4" fmla="*/ 1920701 w 4420969"/>
              <a:gd name="connsiteY4" fmla="*/ 1258486 h 3963742"/>
              <a:gd name="connsiteX5" fmla="*/ 2772605 w 4420969"/>
              <a:gd name="connsiteY5" fmla="*/ 822556 h 3963742"/>
              <a:gd name="connsiteX6" fmla="*/ 3558430 w 4420969"/>
              <a:gd name="connsiteY6" fmla="*/ 113321 h 3963742"/>
              <a:gd name="connsiteX7" fmla="*/ 4420969 w 4420969"/>
              <a:gd name="connsiteY7" fmla="*/ 150580 h 3963742"/>
              <a:gd name="connsiteX0" fmla="*/ 4420969 w 4420969"/>
              <a:gd name="connsiteY0" fmla="*/ 144716 h 3957878"/>
              <a:gd name="connsiteX1" fmla="*/ 276746 w 4420969"/>
              <a:gd name="connsiteY1" fmla="*/ 3957878 h 3957878"/>
              <a:gd name="connsiteX2" fmla="*/ 309875 w 4420969"/>
              <a:gd name="connsiteY2" fmla="*/ 2817200 h 3957878"/>
              <a:gd name="connsiteX3" fmla="*/ 1333316 w 4420969"/>
              <a:gd name="connsiteY3" fmla="*/ 2091948 h 3957878"/>
              <a:gd name="connsiteX4" fmla="*/ 1920701 w 4420969"/>
              <a:gd name="connsiteY4" fmla="*/ 1252622 h 3957878"/>
              <a:gd name="connsiteX5" fmla="*/ 2747153 w 4420969"/>
              <a:gd name="connsiteY5" fmla="*/ 713433 h 3957878"/>
              <a:gd name="connsiteX6" fmla="*/ 3558430 w 4420969"/>
              <a:gd name="connsiteY6" fmla="*/ 107457 h 3957878"/>
              <a:gd name="connsiteX7" fmla="*/ 4420969 w 4420969"/>
              <a:gd name="connsiteY7" fmla="*/ 144716 h 395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0969" h="3957878">
                <a:moveTo>
                  <a:pt x="4420969" y="144716"/>
                </a:moveTo>
                <a:cubicBezTo>
                  <a:pt x="3865878" y="768156"/>
                  <a:pt x="849779" y="3436580"/>
                  <a:pt x="276746" y="3957878"/>
                </a:cubicBezTo>
                <a:cubicBezTo>
                  <a:pt x="-271198" y="3462641"/>
                  <a:pt x="133780" y="3128188"/>
                  <a:pt x="309875" y="2817200"/>
                </a:cubicBezTo>
                <a:cubicBezTo>
                  <a:pt x="485970" y="2506212"/>
                  <a:pt x="1138495" y="2309044"/>
                  <a:pt x="1333316" y="2091948"/>
                </a:cubicBezTo>
                <a:cubicBezTo>
                  <a:pt x="1528137" y="1874852"/>
                  <a:pt x="1685062" y="1482374"/>
                  <a:pt x="1920701" y="1252622"/>
                </a:cubicBezTo>
                <a:cubicBezTo>
                  <a:pt x="2156340" y="1022870"/>
                  <a:pt x="2392404" y="929664"/>
                  <a:pt x="2747153" y="713433"/>
                </a:cubicBezTo>
                <a:cubicBezTo>
                  <a:pt x="3101902" y="497202"/>
                  <a:pt x="3279461" y="202243"/>
                  <a:pt x="3558430" y="107457"/>
                </a:cubicBezTo>
                <a:cubicBezTo>
                  <a:pt x="3837399" y="12671"/>
                  <a:pt x="4142636" y="-93300"/>
                  <a:pt x="4420969" y="144716"/>
                </a:cubicBezTo>
                <a:close/>
              </a:path>
            </a:pathLst>
          </a:custGeom>
          <a:gradFill>
            <a:gsLst>
              <a:gs pos="57000">
                <a:schemeClr val="tx2">
                  <a:lumMod val="75000"/>
                </a:schemeClr>
              </a:gs>
              <a:gs pos="19000">
                <a:srgbClr val="15A37E"/>
              </a:gs>
              <a:gs pos="100000">
                <a:schemeClr val="tx2">
                  <a:lumMod val="50000"/>
                </a:schemeClr>
              </a:gs>
            </a:gsLst>
            <a:lin ang="1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117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5C7EE703-7E1D-415B-AD5D-42E49B2D5F83}"/>
              </a:ext>
            </a:extLst>
          </p:cNvPr>
          <p:cNvSpPr/>
          <p:nvPr userDrawn="1"/>
        </p:nvSpPr>
        <p:spPr>
          <a:xfrm rot="18964652">
            <a:off x="9462251" y="898223"/>
            <a:ext cx="5118577" cy="5142832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084747 w 5084747"/>
              <a:gd name="connsiteY0" fmla="*/ 762774 h 4536298"/>
              <a:gd name="connsiteX1" fmla="*/ 3290059 w 5084747"/>
              <a:gd name="connsiteY1" fmla="*/ 2371211 h 4536298"/>
              <a:gd name="connsiteX2" fmla="*/ 954819 w 5084747"/>
              <a:gd name="connsiteY2" fmla="*/ 4536298 h 4536298"/>
              <a:gd name="connsiteX3" fmla="*/ 4158 w 5084747"/>
              <a:gd name="connsiteY3" fmla="*/ 2600251 h 4536298"/>
              <a:gd name="connsiteX4" fmla="*/ 1173082 w 5084747"/>
              <a:gd name="connsiteY4" fmla="*/ 1297673 h 4536298"/>
              <a:gd name="connsiteX5" fmla="*/ 2609098 w 5084747"/>
              <a:gd name="connsiteY5" fmla="*/ 848250 h 4536298"/>
              <a:gd name="connsiteX6" fmla="*/ 3301576 w 5084747"/>
              <a:gd name="connsiteY6" fmla="*/ 287 h 4536298"/>
              <a:gd name="connsiteX7" fmla="*/ 5084747 w 5084747"/>
              <a:gd name="connsiteY7" fmla="*/ 762774 h 4536298"/>
              <a:gd name="connsiteX0" fmla="*/ 5087273 w 5087273"/>
              <a:gd name="connsiteY0" fmla="*/ 744731 h 4536442"/>
              <a:gd name="connsiteX1" fmla="*/ 3290059 w 5087273"/>
              <a:gd name="connsiteY1" fmla="*/ 2371355 h 4536442"/>
              <a:gd name="connsiteX2" fmla="*/ 954819 w 5087273"/>
              <a:gd name="connsiteY2" fmla="*/ 4536442 h 4536442"/>
              <a:gd name="connsiteX3" fmla="*/ 4158 w 5087273"/>
              <a:gd name="connsiteY3" fmla="*/ 2600395 h 4536442"/>
              <a:gd name="connsiteX4" fmla="*/ 1173082 w 5087273"/>
              <a:gd name="connsiteY4" fmla="*/ 1297817 h 4536442"/>
              <a:gd name="connsiteX5" fmla="*/ 2609098 w 5087273"/>
              <a:gd name="connsiteY5" fmla="*/ 848394 h 4536442"/>
              <a:gd name="connsiteX6" fmla="*/ 3301576 w 5087273"/>
              <a:gd name="connsiteY6" fmla="*/ 431 h 4536442"/>
              <a:gd name="connsiteX7" fmla="*/ 5087273 w 5087273"/>
              <a:gd name="connsiteY7" fmla="*/ 744731 h 4536442"/>
              <a:gd name="connsiteX0" fmla="*/ 5095834 w 5095834"/>
              <a:gd name="connsiteY0" fmla="*/ 736885 h 4536516"/>
              <a:gd name="connsiteX1" fmla="*/ 3290059 w 5095834"/>
              <a:gd name="connsiteY1" fmla="*/ 2371429 h 4536516"/>
              <a:gd name="connsiteX2" fmla="*/ 954819 w 5095834"/>
              <a:gd name="connsiteY2" fmla="*/ 4536516 h 4536516"/>
              <a:gd name="connsiteX3" fmla="*/ 4158 w 5095834"/>
              <a:gd name="connsiteY3" fmla="*/ 2600469 h 4536516"/>
              <a:gd name="connsiteX4" fmla="*/ 1173082 w 5095834"/>
              <a:gd name="connsiteY4" fmla="*/ 1297891 h 4536516"/>
              <a:gd name="connsiteX5" fmla="*/ 2609098 w 5095834"/>
              <a:gd name="connsiteY5" fmla="*/ 848468 h 4536516"/>
              <a:gd name="connsiteX6" fmla="*/ 3301576 w 5095834"/>
              <a:gd name="connsiteY6" fmla="*/ 505 h 4536516"/>
              <a:gd name="connsiteX7" fmla="*/ 5095834 w 5095834"/>
              <a:gd name="connsiteY7" fmla="*/ 736885 h 4536516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0059 w 5095834"/>
              <a:gd name="connsiteY1" fmla="*/ 2371413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834 w 5095834"/>
              <a:gd name="connsiteY0" fmla="*/ 736869 h 4536500"/>
              <a:gd name="connsiteX1" fmla="*/ 3295984 w 5095834"/>
              <a:gd name="connsiteY1" fmla="*/ 2376498 h 4536500"/>
              <a:gd name="connsiteX2" fmla="*/ 954819 w 5095834"/>
              <a:gd name="connsiteY2" fmla="*/ 4536500 h 4536500"/>
              <a:gd name="connsiteX3" fmla="*/ 4158 w 5095834"/>
              <a:gd name="connsiteY3" fmla="*/ 2600453 h 4536500"/>
              <a:gd name="connsiteX4" fmla="*/ 1173082 w 5095834"/>
              <a:gd name="connsiteY4" fmla="*/ 1297875 h 4536500"/>
              <a:gd name="connsiteX5" fmla="*/ 2609098 w 5095834"/>
              <a:gd name="connsiteY5" fmla="*/ 848452 h 4536500"/>
              <a:gd name="connsiteX6" fmla="*/ 3301576 w 5095834"/>
              <a:gd name="connsiteY6" fmla="*/ 489 h 4536500"/>
              <a:gd name="connsiteX7" fmla="*/ 5095834 w 5095834"/>
              <a:gd name="connsiteY7" fmla="*/ 736869 h 4536500"/>
              <a:gd name="connsiteX0" fmla="*/ 5095557 w 5095557"/>
              <a:gd name="connsiteY0" fmla="*/ 736869 h 4541584"/>
              <a:gd name="connsiteX1" fmla="*/ 3295707 w 5095557"/>
              <a:gd name="connsiteY1" fmla="*/ 2376498 h 4541584"/>
              <a:gd name="connsiteX2" fmla="*/ 960467 w 5095557"/>
              <a:gd name="connsiteY2" fmla="*/ 4541584 h 4541584"/>
              <a:gd name="connsiteX3" fmla="*/ 3881 w 5095557"/>
              <a:gd name="connsiteY3" fmla="*/ 2600453 h 4541584"/>
              <a:gd name="connsiteX4" fmla="*/ 1172805 w 5095557"/>
              <a:gd name="connsiteY4" fmla="*/ 1297875 h 4541584"/>
              <a:gd name="connsiteX5" fmla="*/ 2608821 w 5095557"/>
              <a:gd name="connsiteY5" fmla="*/ 848452 h 4541584"/>
              <a:gd name="connsiteX6" fmla="*/ 3301299 w 5095557"/>
              <a:gd name="connsiteY6" fmla="*/ 489 h 4541584"/>
              <a:gd name="connsiteX7" fmla="*/ 5095557 w 5095557"/>
              <a:gd name="connsiteY7" fmla="*/ 736869 h 4541584"/>
              <a:gd name="connsiteX0" fmla="*/ 4114975 w 4114975"/>
              <a:gd name="connsiteY0" fmla="*/ 122117 h 4735732"/>
              <a:gd name="connsiteX1" fmla="*/ 3295707 w 4114975"/>
              <a:gd name="connsiteY1" fmla="*/ 2570646 h 4735732"/>
              <a:gd name="connsiteX2" fmla="*/ 960467 w 4114975"/>
              <a:gd name="connsiteY2" fmla="*/ 4735732 h 4735732"/>
              <a:gd name="connsiteX3" fmla="*/ 3881 w 4114975"/>
              <a:gd name="connsiteY3" fmla="*/ 2794601 h 4735732"/>
              <a:gd name="connsiteX4" fmla="*/ 1172805 w 4114975"/>
              <a:gd name="connsiteY4" fmla="*/ 1492023 h 4735732"/>
              <a:gd name="connsiteX5" fmla="*/ 2608821 w 4114975"/>
              <a:gd name="connsiteY5" fmla="*/ 1042600 h 4735732"/>
              <a:gd name="connsiteX6" fmla="*/ 3301299 w 4114975"/>
              <a:gd name="connsiteY6" fmla="*/ 194637 h 4735732"/>
              <a:gd name="connsiteX7" fmla="*/ 4114975 w 4114975"/>
              <a:gd name="connsiteY7" fmla="*/ 122117 h 4735732"/>
              <a:gd name="connsiteX0" fmla="*/ 4535672 w 4535672"/>
              <a:gd name="connsiteY0" fmla="*/ 122117 h 3935279"/>
              <a:gd name="connsiteX1" fmla="*/ 3716404 w 4535672"/>
              <a:gd name="connsiteY1" fmla="*/ 2570646 h 3935279"/>
              <a:gd name="connsiteX2" fmla="*/ 391449 w 4535672"/>
              <a:gd name="connsiteY2" fmla="*/ 3935279 h 3935279"/>
              <a:gd name="connsiteX3" fmla="*/ 424578 w 4535672"/>
              <a:gd name="connsiteY3" fmla="*/ 2794601 h 3935279"/>
              <a:gd name="connsiteX4" fmla="*/ 1593502 w 4535672"/>
              <a:gd name="connsiteY4" fmla="*/ 1492023 h 3935279"/>
              <a:gd name="connsiteX5" fmla="*/ 3029518 w 4535672"/>
              <a:gd name="connsiteY5" fmla="*/ 1042600 h 3935279"/>
              <a:gd name="connsiteX6" fmla="*/ 3721996 w 4535672"/>
              <a:gd name="connsiteY6" fmla="*/ 194637 h 3935279"/>
              <a:gd name="connsiteX7" fmla="*/ 4535672 w 4535672"/>
              <a:gd name="connsiteY7" fmla="*/ 122117 h 3935279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87684 w 4487684"/>
              <a:gd name="connsiteY0" fmla="*/ 122117 h 4034247"/>
              <a:gd name="connsiteX1" fmla="*/ 343461 w 4487684"/>
              <a:gd name="connsiteY1" fmla="*/ 3935279 h 4034247"/>
              <a:gd name="connsiteX2" fmla="*/ 376590 w 4487684"/>
              <a:gd name="connsiteY2" fmla="*/ 2794601 h 4034247"/>
              <a:gd name="connsiteX3" fmla="*/ 1545514 w 4487684"/>
              <a:gd name="connsiteY3" fmla="*/ 1492023 h 4034247"/>
              <a:gd name="connsiteX4" fmla="*/ 2981530 w 4487684"/>
              <a:gd name="connsiteY4" fmla="*/ 1042600 h 4034247"/>
              <a:gd name="connsiteX5" fmla="*/ 3674008 w 4487684"/>
              <a:gd name="connsiteY5" fmla="*/ 194637 h 4034247"/>
              <a:gd name="connsiteX6" fmla="*/ 4487684 w 4487684"/>
              <a:gd name="connsiteY6" fmla="*/ 122117 h 4034247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22117 h 3935279"/>
              <a:gd name="connsiteX1" fmla="*/ 283219 w 4427442"/>
              <a:gd name="connsiteY1" fmla="*/ 3935279 h 3935279"/>
              <a:gd name="connsiteX2" fmla="*/ 316348 w 4427442"/>
              <a:gd name="connsiteY2" fmla="*/ 2794601 h 3935279"/>
              <a:gd name="connsiteX3" fmla="*/ 1485272 w 4427442"/>
              <a:gd name="connsiteY3" fmla="*/ 1492023 h 3935279"/>
              <a:gd name="connsiteX4" fmla="*/ 2921288 w 4427442"/>
              <a:gd name="connsiteY4" fmla="*/ 1042600 h 3935279"/>
              <a:gd name="connsiteX5" fmla="*/ 3613766 w 4427442"/>
              <a:gd name="connsiteY5" fmla="*/ 194637 h 3935279"/>
              <a:gd name="connsiteX6" fmla="*/ 4427442 w 4427442"/>
              <a:gd name="connsiteY6" fmla="*/ 122117 h 3935279"/>
              <a:gd name="connsiteX0" fmla="*/ 4427442 w 4427442"/>
              <a:gd name="connsiteY0" fmla="*/ 111947 h 3925109"/>
              <a:gd name="connsiteX1" fmla="*/ 283219 w 4427442"/>
              <a:gd name="connsiteY1" fmla="*/ 3925109 h 3925109"/>
              <a:gd name="connsiteX2" fmla="*/ 316348 w 4427442"/>
              <a:gd name="connsiteY2" fmla="*/ 2784431 h 3925109"/>
              <a:gd name="connsiteX3" fmla="*/ 1485272 w 4427442"/>
              <a:gd name="connsiteY3" fmla="*/ 1481853 h 3925109"/>
              <a:gd name="connsiteX4" fmla="*/ 2779078 w 4427442"/>
              <a:gd name="connsiteY4" fmla="*/ 783923 h 3925109"/>
              <a:gd name="connsiteX5" fmla="*/ 3613766 w 4427442"/>
              <a:gd name="connsiteY5" fmla="*/ 184467 h 3925109"/>
              <a:gd name="connsiteX6" fmla="*/ 4427442 w 4427442"/>
              <a:gd name="connsiteY6" fmla="*/ 111947 h 3925109"/>
              <a:gd name="connsiteX0" fmla="*/ 4592593 w 4602095"/>
              <a:gd name="connsiteY0" fmla="*/ 111947 h 3948620"/>
              <a:gd name="connsiteX1" fmla="*/ 448370 w 4602095"/>
              <a:gd name="connsiteY1" fmla="*/ 3925109 h 3948620"/>
              <a:gd name="connsiteX2" fmla="*/ 481499 w 4602095"/>
              <a:gd name="connsiteY2" fmla="*/ 2784431 h 3948620"/>
              <a:gd name="connsiteX3" fmla="*/ 4592593 w 4602095"/>
              <a:gd name="connsiteY3" fmla="*/ 3925109 h 3948620"/>
              <a:gd name="connsiteX4" fmla="*/ 1650423 w 4602095"/>
              <a:gd name="connsiteY4" fmla="*/ 1481853 h 3948620"/>
              <a:gd name="connsiteX5" fmla="*/ 2944229 w 4602095"/>
              <a:gd name="connsiteY5" fmla="*/ 783923 h 3948620"/>
              <a:gd name="connsiteX6" fmla="*/ 3778917 w 4602095"/>
              <a:gd name="connsiteY6" fmla="*/ 184467 h 3948620"/>
              <a:gd name="connsiteX7" fmla="*/ 4592593 w 4602095"/>
              <a:gd name="connsiteY7" fmla="*/ 111947 h 3948620"/>
              <a:gd name="connsiteX0" fmla="*/ 4420969 w 4420970"/>
              <a:gd name="connsiteY0" fmla="*/ 111947 h 3925109"/>
              <a:gd name="connsiteX1" fmla="*/ 276746 w 4420970"/>
              <a:gd name="connsiteY1" fmla="*/ 3925109 h 3925109"/>
              <a:gd name="connsiteX2" fmla="*/ 309875 w 4420970"/>
              <a:gd name="connsiteY2" fmla="*/ 2784431 h 3925109"/>
              <a:gd name="connsiteX3" fmla="*/ 1333316 w 4420970"/>
              <a:gd name="connsiteY3" fmla="*/ 2059179 h 3925109"/>
              <a:gd name="connsiteX4" fmla="*/ 1478799 w 4420970"/>
              <a:gd name="connsiteY4" fmla="*/ 1481853 h 3925109"/>
              <a:gd name="connsiteX5" fmla="*/ 2772605 w 4420970"/>
              <a:gd name="connsiteY5" fmla="*/ 783923 h 3925109"/>
              <a:gd name="connsiteX6" fmla="*/ 3607293 w 4420970"/>
              <a:gd name="connsiteY6" fmla="*/ 184467 h 3925109"/>
              <a:gd name="connsiteX7" fmla="*/ 4420969 w 4420970"/>
              <a:gd name="connsiteY7" fmla="*/ 111947 h 3925109"/>
              <a:gd name="connsiteX0" fmla="*/ 4420969 w 4420969"/>
              <a:gd name="connsiteY0" fmla="*/ 111947 h 3925109"/>
              <a:gd name="connsiteX1" fmla="*/ 276746 w 4420969"/>
              <a:gd name="connsiteY1" fmla="*/ 3925109 h 3925109"/>
              <a:gd name="connsiteX2" fmla="*/ 309875 w 4420969"/>
              <a:gd name="connsiteY2" fmla="*/ 2784431 h 3925109"/>
              <a:gd name="connsiteX3" fmla="*/ 1333316 w 4420969"/>
              <a:gd name="connsiteY3" fmla="*/ 2059179 h 3925109"/>
              <a:gd name="connsiteX4" fmla="*/ 1920701 w 4420969"/>
              <a:gd name="connsiteY4" fmla="*/ 1219853 h 3925109"/>
              <a:gd name="connsiteX5" fmla="*/ 2772605 w 4420969"/>
              <a:gd name="connsiteY5" fmla="*/ 783923 h 3925109"/>
              <a:gd name="connsiteX6" fmla="*/ 3607293 w 4420969"/>
              <a:gd name="connsiteY6" fmla="*/ 184467 h 3925109"/>
              <a:gd name="connsiteX7" fmla="*/ 4420969 w 4420969"/>
              <a:gd name="connsiteY7" fmla="*/ 111947 h 3925109"/>
              <a:gd name="connsiteX0" fmla="*/ 4420969 w 4420969"/>
              <a:gd name="connsiteY0" fmla="*/ 150580 h 3963742"/>
              <a:gd name="connsiteX1" fmla="*/ 276746 w 4420969"/>
              <a:gd name="connsiteY1" fmla="*/ 3963742 h 3963742"/>
              <a:gd name="connsiteX2" fmla="*/ 309875 w 4420969"/>
              <a:gd name="connsiteY2" fmla="*/ 2823064 h 3963742"/>
              <a:gd name="connsiteX3" fmla="*/ 1333316 w 4420969"/>
              <a:gd name="connsiteY3" fmla="*/ 2097812 h 3963742"/>
              <a:gd name="connsiteX4" fmla="*/ 1920701 w 4420969"/>
              <a:gd name="connsiteY4" fmla="*/ 1258486 h 3963742"/>
              <a:gd name="connsiteX5" fmla="*/ 2772605 w 4420969"/>
              <a:gd name="connsiteY5" fmla="*/ 822556 h 3963742"/>
              <a:gd name="connsiteX6" fmla="*/ 3558430 w 4420969"/>
              <a:gd name="connsiteY6" fmla="*/ 113321 h 3963742"/>
              <a:gd name="connsiteX7" fmla="*/ 4420969 w 4420969"/>
              <a:gd name="connsiteY7" fmla="*/ 150580 h 3963742"/>
              <a:gd name="connsiteX0" fmla="*/ 4420969 w 4420969"/>
              <a:gd name="connsiteY0" fmla="*/ 144716 h 3957878"/>
              <a:gd name="connsiteX1" fmla="*/ 276746 w 4420969"/>
              <a:gd name="connsiteY1" fmla="*/ 3957878 h 3957878"/>
              <a:gd name="connsiteX2" fmla="*/ 309875 w 4420969"/>
              <a:gd name="connsiteY2" fmla="*/ 2817200 h 3957878"/>
              <a:gd name="connsiteX3" fmla="*/ 1333316 w 4420969"/>
              <a:gd name="connsiteY3" fmla="*/ 2091948 h 3957878"/>
              <a:gd name="connsiteX4" fmla="*/ 1920701 w 4420969"/>
              <a:gd name="connsiteY4" fmla="*/ 1252622 h 3957878"/>
              <a:gd name="connsiteX5" fmla="*/ 2747153 w 4420969"/>
              <a:gd name="connsiteY5" fmla="*/ 713433 h 3957878"/>
              <a:gd name="connsiteX6" fmla="*/ 3558430 w 4420969"/>
              <a:gd name="connsiteY6" fmla="*/ 107457 h 3957878"/>
              <a:gd name="connsiteX7" fmla="*/ 4420969 w 4420969"/>
              <a:gd name="connsiteY7" fmla="*/ 144716 h 395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0969" h="3957878">
                <a:moveTo>
                  <a:pt x="4420969" y="144716"/>
                </a:moveTo>
                <a:cubicBezTo>
                  <a:pt x="3865878" y="768156"/>
                  <a:pt x="849779" y="3436580"/>
                  <a:pt x="276746" y="3957878"/>
                </a:cubicBezTo>
                <a:cubicBezTo>
                  <a:pt x="-271198" y="3462641"/>
                  <a:pt x="133780" y="3128188"/>
                  <a:pt x="309875" y="2817200"/>
                </a:cubicBezTo>
                <a:cubicBezTo>
                  <a:pt x="485970" y="2506212"/>
                  <a:pt x="1138495" y="2309044"/>
                  <a:pt x="1333316" y="2091948"/>
                </a:cubicBezTo>
                <a:cubicBezTo>
                  <a:pt x="1528137" y="1874852"/>
                  <a:pt x="1685062" y="1482374"/>
                  <a:pt x="1920701" y="1252622"/>
                </a:cubicBezTo>
                <a:cubicBezTo>
                  <a:pt x="2156340" y="1022870"/>
                  <a:pt x="2392404" y="929664"/>
                  <a:pt x="2747153" y="713433"/>
                </a:cubicBezTo>
                <a:cubicBezTo>
                  <a:pt x="3101902" y="497202"/>
                  <a:pt x="3279461" y="202243"/>
                  <a:pt x="3558430" y="107457"/>
                </a:cubicBezTo>
                <a:cubicBezTo>
                  <a:pt x="3837399" y="12671"/>
                  <a:pt x="4142636" y="-93300"/>
                  <a:pt x="4420969" y="144716"/>
                </a:cubicBezTo>
                <a:close/>
              </a:path>
            </a:pathLst>
          </a:custGeom>
          <a:gradFill>
            <a:gsLst>
              <a:gs pos="57000">
                <a:schemeClr val="tx2">
                  <a:lumMod val="75000"/>
                </a:schemeClr>
              </a:gs>
              <a:gs pos="19000">
                <a:srgbClr val="15A37E"/>
              </a:gs>
              <a:gs pos="100000">
                <a:schemeClr val="tx2">
                  <a:lumMod val="50000"/>
                </a:schemeClr>
              </a:gs>
            </a:gsLst>
            <a:lin ang="1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370721-B5F4-4D29-B338-3B79191C22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 flipH="1">
            <a:off x="0" y="3177176"/>
            <a:ext cx="1764323" cy="36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5319259-E3D3-4606-813F-88254BA15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05155">
            <a:off x="5773533" y="11188"/>
            <a:ext cx="4900872" cy="3112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26127" y="770467"/>
            <a:ext cx="4853108" cy="3301912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lang="en-US" sz="60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Style du t</a:t>
            </a:r>
            <a:r>
              <a:rPr lang="en-US" dirty="0" err="1"/>
              <a:t>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26127" y="4206876"/>
            <a:ext cx="4853108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dirty="0"/>
              <a:t>style des sous-titres du masque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D561E6C1-70AE-4ADA-83BE-E09345C0E3A8}"/>
              </a:ext>
            </a:extLst>
          </p:cNvPr>
          <p:cNvSpPr/>
          <p:nvPr userDrawn="1"/>
        </p:nvSpPr>
        <p:spPr>
          <a:xfrm>
            <a:off x="6112766" y="781980"/>
            <a:ext cx="6092138" cy="6105227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2138" h="6233883">
                <a:moveTo>
                  <a:pt x="6078055" y="4434839"/>
                </a:moveTo>
                <a:cubicBezTo>
                  <a:pt x="6077204" y="5304985"/>
                  <a:pt x="6070635" y="5526125"/>
                  <a:pt x="6075960" y="6216631"/>
                </a:cubicBezTo>
                <a:cubicBezTo>
                  <a:pt x="5440262" y="6204479"/>
                  <a:pt x="5830165" y="6213747"/>
                  <a:pt x="5126733" y="6213886"/>
                </a:cubicBezTo>
                <a:cubicBezTo>
                  <a:pt x="3424060" y="6252526"/>
                  <a:pt x="2595898" y="6254202"/>
                  <a:pt x="1989048" y="6041128"/>
                </a:cubicBezTo>
                <a:cubicBezTo>
                  <a:pt x="1382198" y="5828054"/>
                  <a:pt x="149228" y="3796746"/>
                  <a:pt x="15049" y="3087354"/>
                </a:cubicBezTo>
                <a:cubicBezTo>
                  <a:pt x="-119130" y="2377962"/>
                  <a:pt x="674401" y="1922769"/>
                  <a:pt x="1183973" y="1784776"/>
                </a:cubicBezTo>
                <a:cubicBezTo>
                  <a:pt x="1693545" y="1646783"/>
                  <a:pt x="2265240" y="1551584"/>
                  <a:pt x="2619989" y="1335353"/>
                </a:cubicBezTo>
                <a:cubicBezTo>
                  <a:pt x="2974738" y="1119122"/>
                  <a:pt x="2959486" y="640036"/>
                  <a:pt x="3312467" y="487390"/>
                </a:cubicBezTo>
                <a:cubicBezTo>
                  <a:pt x="3665448" y="334744"/>
                  <a:pt x="4416974" y="476560"/>
                  <a:pt x="4737878" y="419479"/>
                </a:cubicBezTo>
                <a:cubicBezTo>
                  <a:pt x="5058782" y="362398"/>
                  <a:pt x="5085623" y="211101"/>
                  <a:pt x="5237892" y="144906"/>
                </a:cubicBezTo>
                <a:cubicBezTo>
                  <a:pt x="5390161" y="78711"/>
                  <a:pt x="5651493" y="22311"/>
                  <a:pt x="5651493" y="22311"/>
                </a:cubicBezTo>
                <a:cubicBezTo>
                  <a:pt x="6197177" y="-97539"/>
                  <a:pt x="6082710" y="270944"/>
                  <a:pt x="6081067" y="995755"/>
                </a:cubicBezTo>
                <a:cubicBezTo>
                  <a:pt x="6079424" y="1720566"/>
                  <a:pt x="6078906" y="3564693"/>
                  <a:pt x="6078055" y="4434839"/>
                </a:cubicBezTo>
                <a:close/>
              </a:path>
            </a:pathLst>
          </a:custGeom>
          <a:gradFill>
            <a:gsLst>
              <a:gs pos="31000">
                <a:srgbClr val="ED6D6C"/>
              </a:gs>
              <a:gs pos="11000">
                <a:srgbClr val="F6B8B8"/>
              </a:gs>
              <a:gs pos="83000">
                <a:schemeClr val="accent2">
                  <a:lumMod val="50000"/>
                </a:schemeClr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D6425CF-5205-4BD3-ADDA-9ED4B98D91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3177176"/>
            <a:ext cx="1764323" cy="36808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5E1058-8171-4037-B302-10E8101AF4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62" y="2519745"/>
            <a:ext cx="2880000" cy="380482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6448FC7-E87E-4F88-A359-748F5CED0F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827" y="4670993"/>
            <a:ext cx="1854498" cy="1854498"/>
          </a:xfrm>
          <a:prstGeom prst="rect">
            <a:avLst/>
          </a:prstGeom>
        </p:spPr>
      </p:pic>
      <p:pic>
        <p:nvPicPr>
          <p:cNvPr id="19" name="Google Shape;281;p27">
            <a:extLst>
              <a:ext uri="{FF2B5EF4-FFF2-40B4-BE49-F238E27FC236}">
                <a16:creationId xmlns:a16="http://schemas.microsoft.com/office/drawing/2014/main" id="{94E34A8D-0481-4B8C-ABE2-7993A956F2F5}"/>
              </a:ext>
            </a:extLst>
          </p:cNvPr>
          <p:cNvPicPr preferRelativeResize="0"/>
          <p:nvPr userDrawn="1"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 amt="70000"/>
          </a:blip>
          <a:srcRect l="59871" t="23172" r="20153" b="10455"/>
          <a:stretch/>
        </p:blipFill>
        <p:spPr>
          <a:xfrm>
            <a:off x="10255439" y="1454647"/>
            <a:ext cx="1559814" cy="1713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26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E0B69C26-A9E5-4C4C-BF4C-B9CA615EC95E}"/>
              </a:ext>
            </a:extLst>
          </p:cNvPr>
          <p:cNvSpPr/>
          <p:nvPr userDrawn="1"/>
        </p:nvSpPr>
        <p:spPr>
          <a:xfrm rot="18964652">
            <a:off x="8507700" y="529716"/>
            <a:ext cx="5913863" cy="5894498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7866" h="4536352">
                <a:moveTo>
                  <a:pt x="5107866" y="755528"/>
                </a:moveTo>
                <a:cubicBezTo>
                  <a:pt x="4618990" y="1182543"/>
                  <a:pt x="5056780" y="728141"/>
                  <a:pt x="3290059" y="2371265"/>
                </a:cubicBezTo>
                <a:lnTo>
                  <a:pt x="954819" y="4536352"/>
                </a:lnTo>
                <a:cubicBezTo>
                  <a:pt x="160732" y="3820271"/>
                  <a:pt x="-32219" y="3140076"/>
                  <a:pt x="4158" y="2600305"/>
                </a:cubicBezTo>
                <a:cubicBezTo>
                  <a:pt x="40535" y="2060534"/>
                  <a:pt x="663510" y="1435720"/>
                  <a:pt x="1173082" y="1297727"/>
                </a:cubicBezTo>
                <a:cubicBezTo>
                  <a:pt x="1682654" y="1159734"/>
                  <a:pt x="2254349" y="1064535"/>
                  <a:pt x="2609098" y="848304"/>
                </a:cubicBezTo>
                <a:cubicBezTo>
                  <a:pt x="2963847" y="632073"/>
                  <a:pt x="2885115" y="15804"/>
                  <a:pt x="3301576" y="341"/>
                </a:cubicBezTo>
                <a:cubicBezTo>
                  <a:pt x="3718037" y="-15122"/>
                  <a:pt x="4837874" y="499227"/>
                  <a:pt x="5107866" y="7555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rgbClr val="ED6D6C"/>
              </a:gs>
              <a:gs pos="100000">
                <a:srgbClr val="F6B8B8"/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722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BCEE-79F3-4CB8-9C9B-DB16FE0E7BDB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34C3-4CE6-4A75-BE27-90F551227C64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E0B69C26-A9E5-4C4C-BF4C-B9CA615EC95E}"/>
              </a:ext>
            </a:extLst>
          </p:cNvPr>
          <p:cNvSpPr/>
          <p:nvPr userDrawn="1"/>
        </p:nvSpPr>
        <p:spPr>
          <a:xfrm rot="18964652">
            <a:off x="8507700" y="529716"/>
            <a:ext cx="5913863" cy="5894498"/>
          </a:xfrm>
          <a:custGeom>
            <a:avLst/>
            <a:gdLst>
              <a:gd name="connsiteX0" fmla="*/ 6457001 w 6760775"/>
              <a:gd name="connsiteY0" fmla="*/ 6301994 h 6843828"/>
              <a:gd name="connsiteX1" fmla="*/ 2592011 w 6760775"/>
              <a:gd name="connsiteY1" fmla="*/ 6301994 h 6843828"/>
              <a:gd name="connsiteX2" fmla="*/ 9067 w 6760775"/>
              <a:gd name="connsiteY2" fmla="*/ 3813317 h 6843828"/>
              <a:gd name="connsiteX3" fmla="*/ 1828440 w 6760775"/>
              <a:gd name="connsiteY3" fmla="*/ 2135346 h 6843828"/>
              <a:gd name="connsiteX4" fmla="*/ 4232275 w 6760775"/>
              <a:gd name="connsiteY4" fmla="*/ 1956237 h 6843828"/>
              <a:gd name="connsiteX5" fmla="*/ 4835591 w 6760775"/>
              <a:gd name="connsiteY5" fmla="*/ 1022983 h 6843828"/>
              <a:gd name="connsiteX6" fmla="*/ 5099541 w 6760775"/>
              <a:gd name="connsiteY6" fmla="*/ 693045 h 6843828"/>
              <a:gd name="connsiteX7" fmla="*/ 5561455 w 6760775"/>
              <a:gd name="connsiteY7" fmla="*/ 457375 h 6843828"/>
              <a:gd name="connsiteX8" fmla="*/ 6089356 w 6760775"/>
              <a:gd name="connsiteY8" fmla="*/ 438521 h 6843828"/>
              <a:gd name="connsiteX9" fmla="*/ 6466428 w 6760775"/>
              <a:gd name="connsiteY9" fmla="*/ 438521 h 6843828"/>
              <a:gd name="connsiteX10" fmla="*/ 6457001 w 6760775"/>
              <a:gd name="connsiteY10" fmla="*/ 6301994 h 6843828"/>
              <a:gd name="connsiteX0" fmla="*/ 6457001 w 6838540"/>
              <a:gd name="connsiteY0" fmla="*/ 5906861 h 6399778"/>
              <a:gd name="connsiteX1" fmla="*/ 2592011 w 6838540"/>
              <a:gd name="connsiteY1" fmla="*/ 5906861 h 6399778"/>
              <a:gd name="connsiteX2" fmla="*/ 9067 w 6838540"/>
              <a:gd name="connsiteY2" fmla="*/ 3418184 h 6399778"/>
              <a:gd name="connsiteX3" fmla="*/ 1828440 w 6838540"/>
              <a:gd name="connsiteY3" fmla="*/ 1740213 h 6399778"/>
              <a:gd name="connsiteX4" fmla="*/ 4232275 w 6838540"/>
              <a:gd name="connsiteY4" fmla="*/ 1561104 h 6399778"/>
              <a:gd name="connsiteX5" fmla="*/ 4835591 w 6838540"/>
              <a:gd name="connsiteY5" fmla="*/ 627850 h 6399778"/>
              <a:gd name="connsiteX6" fmla="*/ 5099541 w 6838540"/>
              <a:gd name="connsiteY6" fmla="*/ 297912 h 6399778"/>
              <a:gd name="connsiteX7" fmla="*/ 5561455 w 6838540"/>
              <a:gd name="connsiteY7" fmla="*/ 62242 h 6399778"/>
              <a:gd name="connsiteX8" fmla="*/ 6089356 w 6838540"/>
              <a:gd name="connsiteY8" fmla="*/ 43388 h 6399778"/>
              <a:gd name="connsiteX9" fmla="*/ 6654964 w 6838540"/>
              <a:gd name="connsiteY9" fmla="*/ 731545 h 6399778"/>
              <a:gd name="connsiteX10" fmla="*/ 6457001 w 6838540"/>
              <a:gd name="connsiteY10" fmla="*/ 5906861 h 6399778"/>
              <a:gd name="connsiteX0" fmla="*/ 6457001 w 6823795"/>
              <a:gd name="connsiteY0" fmla="*/ 5939742 h 6432659"/>
              <a:gd name="connsiteX1" fmla="*/ 2592011 w 6823795"/>
              <a:gd name="connsiteY1" fmla="*/ 5939742 h 6432659"/>
              <a:gd name="connsiteX2" fmla="*/ 9067 w 6823795"/>
              <a:gd name="connsiteY2" fmla="*/ 3451065 h 6432659"/>
              <a:gd name="connsiteX3" fmla="*/ 1828440 w 6823795"/>
              <a:gd name="connsiteY3" fmla="*/ 1773094 h 6432659"/>
              <a:gd name="connsiteX4" fmla="*/ 4232275 w 6823795"/>
              <a:gd name="connsiteY4" fmla="*/ 1593985 h 6432659"/>
              <a:gd name="connsiteX5" fmla="*/ 4835591 w 6823795"/>
              <a:gd name="connsiteY5" fmla="*/ 660731 h 6432659"/>
              <a:gd name="connsiteX6" fmla="*/ 5099541 w 6823795"/>
              <a:gd name="connsiteY6" fmla="*/ 330793 h 6432659"/>
              <a:gd name="connsiteX7" fmla="*/ 5561455 w 6823795"/>
              <a:gd name="connsiteY7" fmla="*/ 95123 h 6432659"/>
              <a:gd name="connsiteX8" fmla="*/ 6089356 w 6823795"/>
              <a:gd name="connsiteY8" fmla="*/ 76269 h 6432659"/>
              <a:gd name="connsiteX9" fmla="*/ 6654964 w 6823795"/>
              <a:gd name="connsiteY9" fmla="*/ 764426 h 6432659"/>
              <a:gd name="connsiteX10" fmla="*/ 6457001 w 6823795"/>
              <a:gd name="connsiteY10" fmla="*/ 5939742 h 6432659"/>
              <a:gd name="connsiteX0" fmla="*/ 6296745 w 6743491"/>
              <a:gd name="connsiteY0" fmla="*/ 5708381 h 6270641"/>
              <a:gd name="connsiteX1" fmla="*/ 2592011 w 6743491"/>
              <a:gd name="connsiteY1" fmla="*/ 5896917 h 6270641"/>
              <a:gd name="connsiteX2" fmla="*/ 9067 w 6743491"/>
              <a:gd name="connsiteY2" fmla="*/ 3408240 h 6270641"/>
              <a:gd name="connsiteX3" fmla="*/ 1828440 w 6743491"/>
              <a:gd name="connsiteY3" fmla="*/ 1730269 h 6270641"/>
              <a:gd name="connsiteX4" fmla="*/ 4232275 w 6743491"/>
              <a:gd name="connsiteY4" fmla="*/ 1551160 h 6270641"/>
              <a:gd name="connsiteX5" fmla="*/ 4835591 w 6743491"/>
              <a:gd name="connsiteY5" fmla="*/ 617906 h 6270641"/>
              <a:gd name="connsiteX6" fmla="*/ 5099541 w 6743491"/>
              <a:gd name="connsiteY6" fmla="*/ 287968 h 6270641"/>
              <a:gd name="connsiteX7" fmla="*/ 5561455 w 6743491"/>
              <a:gd name="connsiteY7" fmla="*/ 52298 h 6270641"/>
              <a:gd name="connsiteX8" fmla="*/ 6089356 w 6743491"/>
              <a:gd name="connsiteY8" fmla="*/ 33444 h 6270641"/>
              <a:gd name="connsiteX9" fmla="*/ 6654964 w 6743491"/>
              <a:gd name="connsiteY9" fmla="*/ 721601 h 6270641"/>
              <a:gd name="connsiteX10" fmla="*/ 6296745 w 6743491"/>
              <a:gd name="connsiteY10" fmla="*/ 5708381 h 6270641"/>
              <a:gd name="connsiteX0" fmla="*/ 6296745 w 6893047"/>
              <a:gd name="connsiteY0" fmla="*/ 5708381 h 6025532"/>
              <a:gd name="connsiteX1" fmla="*/ 2592011 w 6893047"/>
              <a:gd name="connsiteY1" fmla="*/ 5896917 h 6025532"/>
              <a:gd name="connsiteX2" fmla="*/ 9067 w 6893047"/>
              <a:gd name="connsiteY2" fmla="*/ 3408240 h 6025532"/>
              <a:gd name="connsiteX3" fmla="*/ 1828440 w 6893047"/>
              <a:gd name="connsiteY3" fmla="*/ 1730269 h 6025532"/>
              <a:gd name="connsiteX4" fmla="*/ 4232275 w 6893047"/>
              <a:gd name="connsiteY4" fmla="*/ 1551160 h 6025532"/>
              <a:gd name="connsiteX5" fmla="*/ 4835591 w 6893047"/>
              <a:gd name="connsiteY5" fmla="*/ 617906 h 6025532"/>
              <a:gd name="connsiteX6" fmla="*/ 5099541 w 6893047"/>
              <a:gd name="connsiteY6" fmla="*/ 287968 h 6025532"/>
              <a:gd name="connsiteX7" fmla="*/ 5561455 w 6893047"/>
              <a:gd name="connsiteY7" fmla="*/ 52298 h 6025532"/>
              <a:gd name="connsiteX8" fmla="*/ 6089356 w 6893047"/>
              <a:gd name="connsiteY8" fmla="*/ 33444 h 6025532"/>
              <a:gd name="connsiteX9" fmla="*/ 6654964 w 6893047"/>
              <a:gd name="connsiteY9" fmla="*/ 721601 h 6025532"/>
              <a:gd name="connsiteX10" fmla="*/ 6296745 w 6893047"/>
              <a:gd name="connsiteY10" fmla="*/ 5708381 h 6025532"/>
              <a:gd name="connsiteX0" fmla="*/ 6474545 w 7014020"/>
              <a:gd name="connsiteY0" fmla="*/ 5933356 h 6093603"/>
              <a:gd name="connsiteX1" fmla="*/ 2592011 w 7014020"/>
              <a:gd name="connsiteY1" fmla="*/ 5905992 h 6093603"/>
              <a:gd name="connsiteX2" fmla="*/ 9067 w 7014020"/>
              <a:gd name="connsiteY2" fmla="*/ 3417315 h 6093603"/>
              <a:gd name="connsiteX3" fmla="*/ 1828440 w 7014020"/>
              <a:gd name="connsiteY3" fmla="*/ 1739344 h 6093603"/>
              <a:gd name="connsiteX4" fmla="*/ 4232275 w 7014020"/>
              <a:gd name="connsiteY4" fmla="*/ 1560235 h 6093603"/>
              <a:gd name="connsiteX5" fmla="*/ 4835591 w 7014020"/>
              <a:gd name="connsiteY5" fmla="*/ 626981 h 6093603"/>
              <a:gd name="connsiteX6" fmla="*/ 5099541 w 7014020"/>
              <a:gd name="connsiteY6" fmla="*/ 297043 h 6093603"/>
              <a:gd name="connsiteX7" fmla="*/ 5561455 w 7014020"/>
              <a:gd name="connsiteY7" fmla="*/ 61373 h 6093603"/>
              <a:gd name="connsiteX8" fmla="*/ 6089356 w 7014020"/>
              <a:gd name="connsiteY8" fmla="*/ 42519 h 6093603"/>
              <a:gd name="connsiteX9" fmla="*/ 6654964 w 7014020"/>
              <a:gd name="connsiteY9" fmla="*/ 730676 h 6093603"/>
              <a:gd name="connsiteX10" fmla="*/ 6474545 w 7014020"/>
              <a:gd name="connsiteY10" fmla="*/ 5933356 h 6093603"/>
              <a:gd name="connsiteX0" fmla="*/ 6469956 w 6862474"/>
              <a:gd name="connsiteY0" fmla="*/ 5933356 h 6423032"/>
              <a:gd name="connsiteX1" fmla="*/ 2346122 w 6862474"/>
              <a:gd name="connsiteY1" fmla="*/ 5918692 h 6423032"/>
              <a:gd name="connsiteX2" fmla="*/ 4478 w 6862474"/>
              <a:gd name="connsiteY2" fmla="*/ 3417315 h 6423032"/>
              <a:gd name="connsiteX3" fmla="*/ 1823851 w 6862474"/>
              <a:gd name="connsiteY3" fmla="*/ 1739344 h 6423032"/>
              <a:gd name="connsiteX4" fmla="*/ 4227686 w 6862474"/>
              <a:gd name="connsiteY4" fmla="*/ 1560235 h 6423032"/>
              <a:gd name="connsiteX5" fmla="*/ 4831002 w 6862474"/>
              <a:gd name="connsiteY5" fmla="*/ 626981 h 6423032"/>
              <a:gd name="connsiteX6" fmla="*/ 5094952 w 6862474"/>
              <a:gd name="connsiteY6" fmla="*/ 297043 h 6423032"/>
              <a:gd name="connsiteX7" fmla="*/ 5556866 w 6862474"/>
              <a:gd name="connsiteY7" fmla="*/ 61373 h 6423032"/>
              <a:gd name="connsiteX8" fmla="*/ 6084767 w 6862474"/>
              <a:gd name="connsiteY8" fmla="*/ 42519 h 6423032"/>
              <a:gd name="connsiteX9" fmla="*/ 6650375 w 6862474"/>
              <a:gd name="connsiteY9" fmla="*/ 730676 h 6423032"/>
              <a:gd name="connsiteX10" fmla="*/ 6469956 w 6862474"/>
              <a:gd name="connsiteY10" fmla="*/ 5933356 h 6423032"/>
              <a:gd name="connsiteX0" fmla="*/ 6469956 w 6862474"/>
              <a:gd name="connsiteY0" fmla="*/ 5933356 h 6313940"/>
              <a:gd name="connsiteX1" fmla="*/ 2346122 w 6862474"/>
              <a:gd name="connsiteY1" fmla="*/ 5918692 h 6313940"/>
              <a:gd name="connsiteX2" fmla="*/ 4478 w 6862474"/>
              <a:gd name="connsiteY2" fmla="*/ 3417315 h 6313940"/>
              <a:gd name="connsiteX3" fmla="*/ 1823851 w 6862474"/>
              <a:gd name="connsiteY3" fmla="*/ 1739344 h 6313940"/>
              <a:gd name="connsiteX4" fmla="*/ 4227686 w 6862474"/>
              <a:gd name="connsiteY4" fmla="*/ 1560235 h 6313940"/>
              <a:gd name="connsiteX5" fmla="*/ 4831002 w 6862474"/>
              <a:gd name="connsiteY5" fmla="*/ 626981 h 6313940"/>
              <a:gd name="connsiteX6" fmla="*/ 5094952 w 6862474"/>
              <a:gd name="connsiteY6" fmla="*/ 297043 h 6313940"/>
              <a:gd name="connsiteX7" fmla="*/ 5556866 w 6862474"/>
              <a:gd name="connsiteY7" fmla="*/ 61373 h 6313940"/>
              <a:gd name="connsiteX8" fmla="*/ 6084767 w 6862474"/>
              <a:gd name="connsiteY8" fmla="*/ 42519 h 6313940"/>
              <a:gd name="connsiteX9" fmla="*/ 6650375 w 6862474"/>
              <a:gd name="connsiteY9" fmla="*/ 730676 h 6313940"/>
              <a:gd name="connsiteX10" fmla="*/ 6469956 w 6862474"/>
              <a:gd name="connsiteY10" fmla="*/ 5933356 h 6313940"/>
              <a:gd name="connsiteX0" fmla="*/ 6469956 w 6678543"/>
              <a:gd name="connsiteY0" fmla="*/ 5933356 h 6324484"/>
              <a:gd name="connsiteX1" fmla="*/ 5420307 w 6678543"/>
              <a:gd name="connsiteY1" fmla="*/ 5948806 h 6324484"/>
              <a:gd name="connsiteX2" fmla="*/ 2346122 w 6678543"/>
              <a:gd name="connsiteY2" fmla="*/ 5918692 h 6324484"/>
              <a:gd name="connsiteX3" fmla="*/ 4478 w 6678543"/>
              <a:gd name="connsiteY3" fmla="*/ 3417315 h 6324484"/>
              <a:gd name="connsiteX4" fmla="*/ 1823851 w 6678543"/>
              <a:gd name="connsiteY4" fmla="*/ 1739344 h 6324484"/>
              <a:gd name="connsiteX5" fmla="*/ 4227686 w 6678543"/>
              <a:gd name="connsiteY5" fmla="*/ 1560235 h 6324484"/>
              <a:gd name="connsiteX6" fmla="*/ 4831002 w 6678543"/>
              <a:gd name="connsiteY6" fmla="*/ 626981 h 6324484"/>
              <a:gd name="connsiteX7" fmla="*/ 5094952 w 6678543"/>
              <a:gd name="connsiteY7" fmla="*/ 297043 h 6324484"/>
              <a:gd name="connsiteX8" fmla="*/ 5556866 w 6678543"/>
              <a:gd name="connsiteY8" fmla="*/ 61373 h 6324484"/>
              <a:gd name="connsiteX9" fmla="*/ 6084767 w 6678543"/>
              <a:gd name="connsiteY9" fmla="*/ 42519 h 6324484"/>
              <a:gd name="connsiteX10" fmla="*/ 6650375 w 6678543"/>
              <a:gd name="connsiteY10" fmla="*/ 730676 h 6324484"/>
              <a:gd name="connsiteX11" fmla="*/ 6469956 w 6678543"/>
              <a:gd name="connsiteY11" fmla="*/ 5933356 h 6324484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20307 w 6665603"/>
              <a:gd name="connsiteY2" fmla="*/ 5948806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40978"/>
              <a:gd name="connsiteX1" fmla="*/ 6106108 w 6665603"/>
              <a:gd name="connsiteY1" fmla="*/ 5999606 h 6340978"/>
              <a:gd name="connsiteX2" fmla="*/ 5483807 w 6665603"/>
              <a:gd name="connsiteY2" fmla="*/ 6091450 h 6340978"/>
              <a:gd name="connsiteX3" fmla="*/ 2346122 w 6665603"/>
              <a:gd name="connsiteY3" fmla="*/ 5918692 h 6340978"/>
              <a:gd name="connsiteX4" fmla="*/ 4478 w 6665603"/>
              <a:gd name="connsiteY4" fmla="*/ 3417315 h 6340978"/>
              <a:gd name="connsiteX5" fmla="*/ 1823851 w 6665603"/>
              <a:gd name="connsiteY5" fmla="*/ 1739344 h 6340978"/>
              <a:gd name="connsiteX6" fmla="*/ 4227686 w 6665603"/>
              <a:gd name="connsiteY6" fmla="*/ 1560235 h 6340978"/>
              <a:gd name="connsiteX7" fmla="*/ 4831002 w 6665603"/>
              <a:gd name="connsiteY7" fmla="*/ 626981 h 6340978"/>
              <a:gd name="connsiteX8" fmla="*/ 5094952 w 6665603"/>
              <a:gd name="connsiteY8" fmla="*/ 297043 h 6340978"/>
              <a:gd name="connsiteX9" fmla="*/ 5556866 w 6665603"/>
              <a:gd name="connsiteY9" fmla="*/ 61373 h 6340978"/>
              <a:gd name="connsiteX10" fmla="*/ 6084767 w 6665603"/>
              <a:gd name="connsiteY10" fmla="*/ 42519 h 6340978"/>
              <a:gd name="connsiteX11" fmla="*/ 6650375 w 6665603"/>
              <a:gd name="connsiteY11" fmla="*/ 730676 h 6340978"/>
              <a:gd name="connsiteX12" fmla="*/ 6469956 w 6665603"/>
              <a:gd name="connsiteY12" fmla="*/ 5933356 h 6340978"/>
              <a:gd name="connsiteX0" fmla="*/ 6469956 w 6665603"/>
              <a:gd name="connsiteY0" fmla="*/ 5933356 h 6376683"/>
              <a:gd name="connsiteX1" fmla="*/ 5483807 w 6665603"/>
              <a:gd name="connsiteY1" fmla="*/ 6091450 h 6376683"/>
              <a:gd name="connsiteX2" fmla="*/ 2346122 w 6665603"/>
              <a:gd name="connsiteY2" fmla="*/ 5918692 h 6376683"/>
              <a:gd name="connsiteX3" fmla="*/ 4478 w 6665603"/>
              <a:gd name="connsiteY3" fmla="*/ 3417315 h 6376683"/>
              <a:gd name="connsiteX4" fmla="*/ 1823851 w 6665603"/>
              <a:gd name="connsiteY4" fmla="*/ 1739344 h 6376683"/>
              <a:gd name="connsiteX5" fmla="*/ 4227686 w 6665603"/>
              <a:gd name="connsiteY5" fmla="*/ 1560235 h 6376683"/>
              <a:gd name="connsiteX6" fmla="*/ 4831002 w 6665603"/>
              <a:gd name="connsiteY6" fmla="*/ 626981 h 6376683"/>
              <a:gd name="connsiteX7" fmla="*/ 5094952 w 6665603"/>
              <a:gd name="connsiteY7" fmla="*/ 297043 h 6376683"/>
              <a:gd name="connsiteX8" fmla="*/ 5556866 w 6665603"/>
              <a:gd name="connsiteY8" fmla="*/ 61373 h 6376683"/>
              <a:gd name="connsiteX9" fmla="*/ 6084767 w 6665603"/>
              <a:gd name="connsiteY9" fmla="*/ 42519 h 6376683"/>
              <a:gd name="connsiteX10" fmla="*/ 6650375 w 6665603"/>
              <a:gd name="connsiteY10" fmla="*/ 730676 h 6376683"/>
              <a:gd name="connsiteX11" fmla="*/ 6469956 w 6665603"/>
              <a:gd name="connsiteY11" fmla="*/ 5933356 h 6376683"/>
              <a:gd name="connsiteX0" fmla="*/ 6469956 w 6664036"/>
              <a:gd name="connsiteY0" fmla="*/ 5933356 h 6365315"/>
              <a:gd name="connsiteX1" fmla="*/ 6258508 w 6664036"/>
              <a:gd name="connsiteY1" fmla="*/ 6081625 h 6365315"/>
              <a:gd name="connsiteX2" fmla="*/ 5483807 w 6664036"/>
              <a:gd name="connsiteY2" fmla="*/ 6091450 h 6365315"/>
              <a:gd name="connsiteX3" fmla="*/ 2346122 w 6664036"/>
              <a:gd name="connsiteY3" fmla="*/ 5918692 h 6365315"/>
              <a:gd name="connsiteX4" fmla="*/ 4478 w 6664036"/>
              <a:gd name="connsiteY4" fmla="*/ 3417315 h 6365315"/>
              <a:gd name="connsiteX5" fmla="*/ 1823851 w 6664036"/>
              <a:gd name="connsiteY5" fmla="*/ 1739344 h 6365315"/>
              <a:gd name="connsiteX6" fmla="*/ 4227686 w 6664036"/>
              <a:gd name="connsiteY6" fmla="*/ 1560235 h 6365315"/>
              <a:gd name="connsiteX7" fmla="*/ 4831002 w 6664036"/>
              <a:gd name="connsiteY7" fmla="*/ 626981 h 6365315"/>
              <a:gd name="connsiteX8" fmla="*/ 5094952 w 6664036"/>
              <a:gd name="connsiteY8" fmla="*/ 297043 h 6365315"/>
              <a:gd name="connsiteX9" fmla="*/ 5556866 w 6664036"/>
              <a:gd name="connsiteY9" fmla="*/ 61373 h 6365315"/>
              <a:gd name="connsiteX10" fmla="*/ 6084767 w 6664036"/>
              <a:gd name="connsiteY10" fmla="*/ 42519 h 6365315"/>
              <a:gd name="connsiteX11" fmla="*/ 6650375 w 6664036"/>
              <a:gd name="connsiteY11" fmla="*/ 730676 h 6365315"/>
              <a:gd name="connsiteX12" fmla="*/ 6469956 w 6664036"/>
              <a:gd name="connsiteY12" fmla="*/ 5933356 h 6365315"/>
              <a:gd name="connsiteX0" fmla="*/ 6469956 w 6664913"/>
              <a:gd name="connsiteY0" fmla="*/ 5933356 h 6149961"/>
              <a:gd name="connsiteX1" fmla="*/ 6169608 w 6664913"/>
              <a:gd name="connsiteY1" fmla="*/ 4668154 h 6149961"/>
              <a:gd name="connsiteX2" fmla="*/ 6258508 w 6664913"/>
              <a:gd name="connsiteY2" fmla="*/ 6081625 h 6149961"/>
              <a:gd name="connsiteX3" fmla="*/ 5483807 w 6664913"/>
              <a:gd name="connsiteY3" fmla="*/ 6091450 h 6149961"/>
              <a:gd name="connsiteX4" fmla="*/ 2346122 w 6664913"/>
              <a:gd name="connsiteY4" fmla="*/ 5918692 h 6149961"/>
              <a:gd name="connsiteX5" fmla="*/ 4478 w 6664913"/>
              <a:gd name="connsiteY5" fmla="*/ 3417315 h 6149961"/>
              <a:gd name="connsiteX6" fmla="*/ 1823851 w 6664913"/>
              <a:gd name="connsiteY6" fmla="*/ 1739344 h 6149961"/>
              <a:gd name="connsiteX7" fmla="*/ 4227686 w 6664913"/>
              <a:gd name="connsiteY7" fmla="*/ 1560235 h 6149961"/>
              <a:gd name="connsiteX8" fmla="*/ 4831002 w 6664913"/>
              <a:gd name="connsiteY8" fmla="*/ 626981 h 6149961"/>
              <a:gd name="connsiteX9" fmla="*/ 5094952 w 6664913"/>
              <a:gd name="connsiteY9" fmla="*/ 297043 h 6149961"/>
              <a:gd name="connsiteX10" fmla="*/ 5556866 w 6664913"/>
              <a:gd name="connsiteY10" fmla="*/ 61373 h 6149961"/>
              <a:gd name="connsiteX11" fmla="*/ 6084767 w 6664913"/>
              <a:gd name="connsiteY11" fmla="*/ 42519 h 6149961"/>
              <a:gd name="connsiteX12" fmla="*/ 6650375 w 6664913"/>
              <a:gd name="connsiteY12" fmla="*/ 730676 h 6149961"/>
              <a:gd name="connsiteX13" fmla="*/ 6469956 w 6664913"/>
              <a:gd name="connsiteY13" fmla="*/ 5933356 h 6149961"/>
              <a:gd name="connsiteX0" fmla="*/ 6469956 w 6664913"/>
              <a:gd name="connsiteY0" fmla="*/ 5933356 h 6365315"/>
              <a:gd name="connsiteX1" fmla="*/ 6258508 w 6664913"/>
              <a:gd name="connsiteY1" fmla="*/ 6081625 h 6365315"/>
              <a:gd name="connsiteX2" fmla="*/ 5483807 w 6664913"/>
              <a:gd name="connsiteY2" fmla="*/ 6091450 h 6365315"/>
              <a:gd name="connsiteX3" fmla="*/ 2346122 w 6664913"/>
              <a:gd name="connsiteY3" fmla="*/ 5918692 h 6365315"/>
              <a:gd name="connsiteX4" fmla="*/ 4478 w 6664913"/>
              <a:gd name="connsiteY4" fmla="*/ 3417315 h 6365315"/>
              <a:gd name="connsiteX5" fmla="*/ 1823851 w 6664913"/>
              <a:gd name="connsiteY5" fmla="*/ 1739344 h 6365315"/>
              <a:gd name="connsiteX6" fmla="*/ 4227686 w 6664913"/>
              <a:gd name="connsiteY6" fmla="*/ 1560235 h 6365315"/>
              <a:gd name="connsiteX7" fmla="*/ 4831002 w 6664913"/>
              <a:gd name="connsiteY7" fmla="*/ 626981 h 6365315"/>
              <a:gd name="connsiteX8" fmla="*/ 5094952 w 6664913"/>
              <a:gd name="connsiteY8" fmla="*/ 297043 h 6365315"/>
              <a:gd name="connsiteX9" fmla="*/ 5556866 w 6664913"/>
              <a:gd name="connsiteY9" fmla="*/ 61373 h 6365315"/>
              <a:gd name="connsiteX10" fmla="*/ 6084767 w 6664913"/>
              <a:gd name="connsiteY10" fmla="*/ 42519 h 6365315"/>
              <a:gd name="connsiteX11" fmla="*/ 6650375 w 6664913"/>
              <a:gd name="connsiteY11" fmla="*/ 730676 h 6365315"/>
              <a:gd name="connsiteX12" fmla="*/ 6469956 w 6664913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830676 w 6664587"/>
              <a:gd name="connsiteY7" fmla="*/ 626981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56540 w 6664587"/>
              <a:gd name="connsiteY9" fmla="*/ 61373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4587"/>
              <a:gd name="connsiteY0" fmla="*/ 5933356 h 6365315"/>
              <a:gd name="connsiteX1" fmla="*/ 6258182 w 6664587"/>
              <a:gd name="connsiteY1" fmla="*/ 6081625 h 6365315"/>
              <a:gd name="connsiteX2" fmla="*/ 5483481 w 6664587"/>
              <a:gd name="connsiteY2" fmla="*/ 6091450 h 6365315"/>
              <a:gd name="connsiteX3" fmla="*/ 2345796 w 6664587"/>
              <a:gd name="connsiteY3" fmla="*/ 5918692 h 6365315"/>
              <a:gd name="connsiteX4" fmla="*/ 4152 w 6664587"/>
              <a:gd name="connsiteY4" fmla="*/ 3417315 h 6365315"/>
              <a:gd name="connsiteX5" fmla="*/ 1823525 w 6664587"/>
              <a:gd name="connsiteY5" fmla="*/ 1739344 h 6365315"/>
              <a:gd name="connsiteX6" fmla="*/ 3617760 w 6664587"/>
              <a:gd name="connsiteY6" fmla="*/ 1482429 h 6365315"/>
              <a:gd name="connsiteX7" fmla="*/ 4640176 w 6664587"/>
              <a:gd name="connsiteY7" fmla="*/ 730722 h 6365315"/>
              <a:gd name="connsiteX8" fmla="*/ 5094626 w 6664587"/>
              <a:gd name="connsiteY8" fmla="*/ 297043 h 6365315"/>
              <a:gd name="connsiteX9" fmla="*/ 5594640 w 6664587"/>
              <a:gd name="connsiteY9" fmla="*/ 22470 h 6365315"/>
              <a:gd name="connsiteX10" fmla="*/ 6084441 w 6664587"/>
              <a:gd name="connsiteY10" fmla="*/ 42519 h 6365315"/>
              <a:gd name="connsiteX11" fmla="*/ 6650049 w 6664587"/>
              <a:gd name="connsiteY11" fmla="*/ 730676 h 6365315"/>
              <a:gd name="connsiteX12" fmla="*/ 6469630 w 6664587"/>
              <a:gd name="connsiteY12" fmla="*/ 5933356 h 6365315"/>
              <a:gd name="connsiteX0" fmla="*/ 6469630 w 6668964"/>
              <a:gd name="connsiteY0" fmla="*/ 6046450 h 6478409"/>
              <a:gd name="connsiteX1" fmla="*/ 6258182 w 6668964"/>
              <a:gd name="connsiteY1" fmla="*/ 6194719 h 6478409"/>
              <a:gd name="connsiteX2" fmla="*/ 5483481 w 6668964"/>
              <a:gd name="connsiteY2" fmla="*/ 6204544 h 6478409"/>
              <a:gd name="connsiteX3" fmla="*/ 2345796 w 6668964"/>
              <a:gd name="connsiteY3" fmla="*/ 6031786 h 6478409"/>
              <a:gd name="connsiteX4" fmla="*/ 4152 w 6668964"/>
              <a:gd name="connsiteY4" fmla="*/ 3530409 h 6478409"/>
              <a:gd name="connsiteX5" fmla="*/ 1823525 w 6668964"/>
              <a:gd name="connsiteY5" fmla="*/ 1852438 h 6478409"/>
              <a:gd name="connsiteX6" fmla="*/ 3617760 w 6668964"/>
              <a:gd name="connsiteY6" fmla="*/ 1595523 h 6478409"/>
              <a:gd name="connsiteX7" fmla="*/ 4640176 w 6668964"/>
              <a:gd name="connsiteY7" fmla="*/ 843816 h 6478409"/>
              <a:gd name="connsiteX8" fmla="*/ 5094626 w 6668964"/>
              <a:gd name="connsiteY8" fmla="*/ 410137 h 6478409"/>
              <a:gd name="connsiteX9" fmla="*/ 5594640 w 6668964"/>
              <a:gd name="connsiteY9" fmla="*/ 135564 h 6478409"/>
              <a:gd name="connsiteX10" fmla="*/ 6008241 w 6668964"/>
              <a:gd name="connsiteY10" fmla="*/ 12969 h 6478409"/>
              <a:gd name="connsiteX11" fmla="*/ 6650049 w 6668964"/>
              <a:gd name="connsiteY11" fmla="*/ 843770 h 6478409"/>
              <a:gd name="connsiteX12" fmla="*/ 6469630 w 6668964"/>
              <a:gd name="connsiteY12" fmla="*/ 6046450 h 6478409"/>
              <a:gd name="connsiteX0" fmla="*/ 6469630 w 6523866"/>
              <a:gd name="connsiteY0" fmla="*/ 6046450 h 6478409"/>
              <a:gd name="connsiteX1" fmla="*/ 6258182 w 6523866"/>
              <a:gd name="connsiteY1" fmla="*/ 6194719 h 6478409"/>
              <a:gd name="connsiteX2" fmla="*/ 5483481 w 6523866"/>
              <a:gd name="connsiteY2" fmla="*/ 6204544 h 6478409"/>
              <a:gd name="connsiteX3" fmla="*/ 2345796 w 6523866"/>
              <a:gd name="connsiteY3" fmla="*/ 6031786 h 6478409"/>
              <a:gd name="connsiteX4" fmla="*/ 4152 w 6523866"/>
              <a:gd name="connsiteY4" fmla="*/ 3530409 h 6478409"/>
              <a:gd name="connsiteX5" fmla="*/ 1823525 w 6523866"/>
              <a:gd name="connsiteY5" fmla="*/ 1852438 h 6478409"/>
              <a:gd name="connsiteX6" fmla="*/ 3617760 w 6523866"/>
              <a:gd name="connsiteY6" fmla="*/ 1595523 h 6478409"/>
              <a:gd name="connsiteX7" fmla="*/ 4640176 w 6523866"/>
              <a:gd name="connsiteY7" fmla="*/ 843816 h 6478409"/>
              <a:gd name="connsiteX8" fmla="*/ 5094626 w 6523866"/>
              <a:gd name="connsiteY8" fmla="*/ 410137 h 6478409"/>
              <a:gd name="connsiteX9" fmla="*/ 5594640 w 6523866"/>
              <a:gd name="connsiteY9" fmla="*/ 135564 h 6478409"/>
              <a:gd name="connsiteX10" fmla="*/ 6008241 w 6523866"/>
              <a:gd name="connsiteY10" fmla="*/ 12969 h 6478409"/>
              <a:gd name="connsiteX11" fmla="*/ 6484949 w 6523866"/>
              <a:gd name="connsiteY11" fmla="*/ 843770 h 6478409"/>
              <a:gd name="connsiteX12" fmla="*/ 6469630 w 6523866"/>
              <a:gd name="connsiteY12" fmla="*/ 6046450 h 6478409"/>
              <a:gd name="connsiteX0" fmla="*/ 6469630 w 6501777"/>
              <a:gd name="connsiteY0" fmla="*/ 6046450 h 6478409"/>
              <a:gd name="connsiteX1" fmla="*/ 6258182 w 6501777"/>
              <a:gd name="connsiteY1" fmla="*/ 6194719 h 6478409"/>
              <a:gd name="connsiteX2" fmla="*/ 5483481 w 6501777"/>
              <a:gd name="connsiteY2" fmla="*/ 6204544 h 6478409"/>
              <a:gd name="connsiteX3" fmla="*/ 2345796 w 6501777"/>
              <a:gd name="connsiteY3" fmla="*/ 6031786 h 6478409"/>
              <a:gd name="connsiteX4" fmla="*/ 4152 w 6501777"/>
              <a:gd name="connsiteY4" fmla="*/ 3530409 h 6478409"/>
              <a:gd name="connsiteX5" fmla="*/ 1823525 w 6501777"/>
              <a:gd name="connsiteY5" fmla="*/ 1852438 h 6478409"/>
              <a:gd name="connsiteX6" fmla="*/ 3617760 w 6501777"/>
              <a:gd name="connsiteY6" fmla="*/ 1595523 h 6478409"/>
              <a:gd name="connsiteX7" fmla="*/ 4640176 w 6501777"/>
              <a:gd name="connsiteY7" fmla="*/ 843816 h 6478409"/>
              <a:gd name="connsiteX8" fmla="*/ 5094626 w 6501777"/>
              <a:gd name="connsiteY8" fmla="*/ 410137 h 6478409"/>
              <a:gd name="connsiteX9" fmla="*/ 5594640 w 6501777"/>
              <a:gd name="connsiteY9" fmla="*/ 135564 h 6478409"/>
              <a:gd name="connsiteX10" fmla="*/ 6008241 w 6501777"/>
              <a:gd name="connsiteY10" fmla="*/ 12969 h 6478409"/>
              <a:gd name="connsiteX11" fmla="*/ 6484949 w 6501777"/>
              <a:gd name="connsiteY11" fmla="*/ 843770 h 6478409"/>
              <a:gd name="connsiteX12" fmla="*/ 6469630 w 6501777"/>
              <a:gd name="connsiteY12" fmla="*/ 6046450 h 6478409"/>
              <a:gd name="connsiteX0" fmla="*/ 6469630 w 6501777"/>
              <a:gd name="connsiteY0" fmla="*/ 6034192 h 6455675"/>
              <a:gd name="connsiteX1" fmla="*/ 6258182 w 6501777"/>
              <a:gd name="connsiteY1" fmla="*/ 6182461 h 6455675"/>
              <a:gd name="connsiteX2" fmla="*/ 5483481 w 6501777"/>
              <a:gd name="connsiteY2" fmla="*/ 6192286 h 6455675"/>
              <a:gd name="connsiteX3" fmla="*/ 2345796 w 6501777"/>
              <a:gd name="connsiteY3" fmla="*/ 6019528 h 6455675"/>
              <a:gd name="connsiteX4" fmla="*/ 4152 w 6501777"/>
              <a:gd name="connsiteY4" fmla="*/ 3518151 h 6455675"/>
              <a:gd name="connsiteX5" fmla="*/ 1823525 w 6501777"/>
              <a:gd name="connsiteY5" fmla="*/ 1840180 h 6455675"/>
              <a:gd name="connsiteX6" fmla="*/ 3617760 w 6501777"/>
              <a:gd name="connsiteY6" fmla="*/ 1583265 h 6455675"/>
              <a:gd name="connsiteX7" fmla="*/ 4640176 w 6501777"/>
              <a:gd name="connsiteY7" fmla="*/ 831558 h 6455675"/>
              <a:gd name="connsiteX8" fmla="*/ 5094626 w 6501777"/>
              <a:gd name="connsiteY8" fmla="*/ 397879 h 6455675"/>
              <a:gd name="connsiteX9" fmla="*/ 5594640 w 6501777"/>
              <a:gd name="connsiteY9" fmla="*/ 123306 h 6455675"/>
              <a:gd name="connsiteX10" fmla="*/ 6008241 w 6501777"/>
              <a:gd name="connsiteY10" fmla="*/ 711 h 6455675"/>
              <a:gd name="connsiteX11" fmla="*/ 6484949 w 6501777"/>
              <a:gd name="connsiteY11" fmla="*/ 974156 h 6455675"/>
              <a:gd name="connsiteX12" fmla="*/ 6469630 w 6501777"/>
              <a:gd name="connsiteY12" fmla="*/ 6034192 h 6455675"/>
              <a:gd name="connsiteX0" fmla="*/ 6495030 w 6534998"/>
              <a:gd name="connsiteY0" fmla="*/ 4412558 h 6250117"/>
              <a:gd name="connsiteX1" fmla="*/ 6258182 w 6534998"/>
              <a:gd name="connsiteY1" fmla="*/ 6181781 h 6250117"/>
              <a:gd name="connsiteX2" fmla="*/ 5483481 w 6534998"/>
              <a:gd name="connsiteY2" fmla="*/ 6191606 h 6250117"/>
              <a:gd name="connsiteX3" fmla="*/ 2345796 w 6534998"/>
              <a:gd name="connsiteY3" fmla="*/ 6018848 h 6250117"/>
              <a:gd name="connsiteX4" fmla="*/ 4152 w 6534998"/>
              <a:gd name="connsiteY4" fmla="*/ 3517471 h 6250117"/>
              <a:gd name="connsiteX5" fmla="*/ 1823525 w 6534998"/>
              <a:gd name="connsiteY5" fmla="*/ 1839500 h 6250117"/>
              <a:gd name="connsiteX6" fmla="*/ 3617760 w 6534998"/>
              <a:gd name="connsiteY6" fmla="*/ 1582585 h 6250117"/>
              <a:gd name="connsiteX7" fmla="*/ 4640176 w 6534998"/>
              <a:gd name="connsiteY7" fmla="*/ 830878 h 6250117"/>
              <a:gd name="connsiteX8" fmla="*/ 5094626 w 6534998"/>
              <a:gd name="connsiteY8" fmla="*/ 397199 h 6250117"/>
              <a:gd name="connsiteX9" fmla="*/ 5594640 w 6534998"/>
              <a:gd name="connsiteY9" fmla="*/ 122626 h 6250117"/>
              <a:gd name="connsiteX10" fmla="*/ 6008241 w 6534998"/>
              <a:gd name="connsiteY10" fmla="*/ 31 h 6250117"/>
              <a:gd name="connsiteX11" fmla="*/ 6484949 w 6534998"/>
              <a:gd name="connsiteY11" fmla="*/ 973476 h 6250117"/>
              <a:gd name="connsiteX12" fmla="*/ 6495030 w 6534998"/>
              <a:gd name="connsiteY12" fmla="*/ 4412558 h 6250117"/>
              <a:gd name="connsiteX0" fmla="*/ 6495030 w 6526535"/>
              <a:gd name="connsiteY0" fmla="*/ 4412558 h 6250117"/>
              <a:gd name="connsiteX1" fmla="*/ 6423282 w 6526535"/>
              <a:gd name="connsiteY1" fmla="*/ 6155846 h 6250117"/>
              <a:gd name="connsiteX2" fmla="*/ 5483481 w 6526535"/>
              <a:gd name="connsiteY2" fmla="*/ 6191606 h 6250117"/>
              <a:gd name="connsiteX3" fmla="*/ 2345796 w 6526535"/>
              <a:gd name="connsiteY3" fmla="*/ 6018848 h 6250117"/>
              <a:gd name="connsiteX4" fmla="*/ 4152 w 6526535"/>
              <a:gd name="connsiteY4" fmla="*/ 3517471 h 6250117"/>
              <a:gd name="connsiteX5" fmla="*/ 1823525 w 6526535"/>
              <a:gd name="connsiteY5" fmla="*/ 1839500 h 6250117"/>
              <a:gd name="connsiteX6" fmla="*/ 3617760 w 6526535"/>
              <a:gd name="connsiteY6" fmla="*/ 1582585 h 6250117"/>
              <a:gd name="connsiteX7" fmla="*/ 4640176 w 6526535"/>
              <a:gd name="connsiteY7" fmla="*/ 830878 h 6250117"/>
              <a:gd name="connsiteX8" fmla="*/ 5094626 w 6526535"/>
              <a:gd name="connsiteY8" fmla="*/ 397199 h 6250117"/>
              <a:gd name="connsiteX9" fmla="*/ 5594640 w 6526535"/>
              <a:gd name="connsiteY9" fmla="*/ 122626 h 6250117"/>
              <a:gd name="connsiteX10" fmla="*/ 6008241 w 6526535"/>
              <a:gd name="connsiteY10" fmla="*/ 31 h 6250117"/>
              <a:gd name="connsiteX11" fmla="*/ 6484949 w 6526535"/>
              <a:gd name="connsiteY11" fmla="*/ 973476 h 6250117"/>
              <a:gd name="connsiteX12" fmla="*/ 6495030 w 6526535"/>
              <a:gd name="connsiteY12" fmla="*/ 4412558 h 6250117"/>
              <a:gd name="connsiteX0" fmla="*/ 6444230 w 6510704"/>
              <a:gd name="connsiteY0" fmla="*/ 4412559 h 6250117"/>
              <a:gd name="connsiteX1" fmla="*/ 6423282 w 6510704"/>
              <a:gd name="connsiteY1" fmla="*/ 6155846 h 6250117"/>
              <a:gd name="connsiteX2" fmla="*/ 5483481 w 6510704"/>
              <a:gd name="connsiteY2" fmla="*/ 6191606 h 6250117"/>
              <a:gd name="connsiteX3" fmla="*/ 2345796 w 6510704"/>
              <a:gd name="connsiteY3" fmla="*/ 6018848 h 6250117"/>
              <a:gd name="connsiteX4" fmla="*/ 4152 w 6510704"/>
              <a:gd name="connsiteY4" fmla="*/ 3517471 h 6250117"/>
              <a:gd name="connsiteX5" fmla="*/ 1823525 w 6510704"/>
              <a:gd name="connsiteY5" fmla="*/ 1839500 h 6250117"/>
              <a:gd name="connsiteX6" fmla="*/ 3617760 w 6510704"/>
              <a:gd name="connsiteY6" fmla="*/ 1582585 h 6250117"/>
              <a:gd name="connsiteX7" fmla="*/ 4640176 w 6510704"/>
              <a:gd name="connsiteY7" fmla="*/ 830878 h 6250117"/>
              <a:gd name="connsiteX8" fmla="*/ 5094626 w 6510704"/>
              <a:gd name="connsiteY8" fmla="*/ 397199 h 6250117"/>
              <a:gd name="connsiteX9" fmla="*/ 5594640 w 6510704"/>
              <a:gd name="connsiteY9" fmla="*/ 122626 h 6250117"/>
              <a:gd name="connsiteX10" fmla="*/ 6008241 w 6510704"/>
              <a:gd name="connsiteY10" fmla="*/ 31 h 6250117"/>
              <a:gd name="connsiteX11" fmla="*/ 6484949 w 6510704"/>
              <a:gd name="connsiteY11" fmla="*/ 973476 h 6250117"/>
              <a:gd name="connsiteX12" fmla="*/ 6444230 w 6510704"/>
              <a:gd name="connsiteY12" fmla="*/ 4412559 h 6250117"/>
              <a:gd name="connsiteX0" fmla="*/ 6444230 w 6510704"/>
              <a:gd name="connsiteY0" fmla="*/ 4412559 h 6255902"/>
              <a:gd name="connsiteX1" fmla="*/ 6423282 w 6510704"/>
              <a:gd name="connsiteY1" fmla="*/ 6155846 h 6255902"/>
              <a:gd name="connsiteX2" fmla="*/ 5483481 w 6510704"/>
              <a:gd name="connsiteY2" fmla="*/ 6191606 h 6255902"/>
              <a:gd name="connsiteX3" fmla="*/ 2345796 w 6510704"/>
              <a:gd name="connsiteY3" fmla="*/ 6018848 h 6255902"/>
              <a:gd name="connsiteX4" fmla="*/ 4152 w 6510704"/>
              <a:gd name="connsiteY4" fmla="*/ 3517471 h 6255902"/>
              <a:gd name="connsiteX5" fmla="*/ 1823525 w 6510704"/>
              <a:gd name="connsiteY5" fmla="*/ 1839500 h 6255902"/>
              <a:gd name="connsiteX6" fmla="*/ 3617760 w 6510704"/>
              <a:gd name="connsiteY6" fmla="*/ 1582585 h 6255902"/>
              <a:gd name="connsiteX7" fmla="*/ 4640176 w 6510704"/>
              <a:gd name="connsiteY7" fmla="*/ 830878 h 6255902"/>
              <a:gd name="connsiteX8" fmla="*/ 5094626 w 6510704"/>
              <a:gd name="connsiteY8" fmla="*/ 397199 h 6255902"/>
              <a:gd name="connsiteX9" fmla="*/ 5594640 w 6510704"/>
              <a:gd name="connsiteY9" fmla="*/ 122626 h 6255902"/>
              <a:gd name="connsiteX10" fmla="*/ 6008241 w 6510704"/>
              <a:gd name="connsiteY10" fmla="*/ 31 h 6255902"/>
              <a:gd name="connsiteX11" fmla="*/ 6484949 w 6510704"/>
              <a:gd name="connsiteY11" fmla="*/ 973476 h 6255902"/>
              <a:gd name="connsiteX12" fmla="*/ 6444230 w 6510704"/>
              <a:gd name="connsiteY12" fmla="*/ 4412559 h 6255902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10704"/>
              <a:gd name="connsiteY0" fmla="*/ 4412559 h 6235621"/>
              <a:gd name="connsiteX1" fmla="*/ 6423282 w 6510704"/>
              <a:gd name="connsiteY1" fmla="*/ 6155846 h 6235621"/>
              <a:gd name="connsiteX2" fmla="*/ 5483481 w 6510704"/>
              <a:gd name="connsiteY2" fmla="*/ 6191606 h 6235621"/>
              <a:gd name="connsiteX3" fmla="*/ 2345796 w 6510704"/>
              <a:gd name="connsiteY3" fmla="*/ 6018848 h 6235621"/>
              <a:gd name="connsiteX4" fmla="*/ 4152 w 6510704"/>
              <a:gd name="connsiteY4" fmla="*/ 3517471 h 6235621"/>
              <a:gd name="connsiteX5" fmla="*/ 1823525 w 6510704"/>
              <a:gd name="connsiteY5" fmla="*/ 1839500 h 6235621"/>
              <a:gd name="connsiteX6" fmla="*/ 3617760 w 6510704"/>
              <a:gd name="connsiteY6" fmla="*/ 1582585 h 6235621"/>
              <a:gd name="connsiteX7" fmla="*/ 4640176 w 6510704"/>
              <a:gd name="connsiteY7" fmla="*/ 830878 h 6235621"/>
              <a:gd name="connsiteX8" fmla="*/ 5094626 w 6510704"/>
              <a:gd name="connsiteY8" fmla="*/ 397199 h 6235621"/>
              <a:gd name="connsiteX9" fmla="*/ 5594640 w 6510704"/>
              <a:gd name="connsiteY9" fmla="*/ 122626 h 6235621"/>
              <a:gd name="connsiteX10" fmla="*/ 6008241 w 6510704"/>
              <a:gd name="connsiteY10" fmla="*/ 31 h 6235621"/>
              <a:gd name="connsiteX11" fmla="*/ 6484949 w 6510704"/>
              <a:gd name="connsiteY11" fmla="*/ 973476 h 6235621"/>
              <a:gd name="connsiteX12" fmla="*/ 6444230 w 6510704"/>
              <a:gd name="connsiteY12" fmla="*/ 4412559 h 6235621"/>
              <a:gd name="connsiteX0" fmla="*/ 6444230 w 6552350"/>
              <a:gd name="connsiteY0" fmla="*/ 4412559 h 6235621"/>
              <a:gd name="connsiteX1" fmla="*/ 6489270 w 6552350"/>
              <a:gd name="connsiteY1" fmla="*/ 6155847 h 6235621"/>
              <a:gd name="connsiteX2" fmla="*/ 5483481 w 6552350"/>
              <a:gd name="connsiteY2" fmla="*/ 6191606 h 6235621"/>
              <a:gd name="connsiteX3" fmla="*/ 2345796 w 6552350"/>
              <a:gd name="connsiteY3" fmla="*/ 6018848 h 6235621"/>
              <a:gd name="connsiteX4" fmla="*/ 4152 w 6552350"/>
              <a:gd name="connsiteY4" fmla="*/ 3517471 h 6235621"/>
              <a:gd name="connsiteX5" fmla="*/ 1823525 w 6552350"/>
              <a:gd name="connsiteY5" fmla="*/ 1839500 h 6235621"/>
              <a:gd name="connsiteX6" fmla="*/ 3617760 w 6552350"/>
              <a:gd name="connsiteY6" fmla="*/ 1582585 h 6235621"/>
              <a:gd name="connsiteX7" fmla="*/ 4640176 w 6552350"/>
              <a:gd name="connsiteY7" fmla="*/ 830878 h 6235621"/>
              <a:gd name="connsiteX8" fmla="*/ 5094626 w 6552350"/>
              <a:gd name="connsiteY8" fmla="*/ 397199 h 6235621"/>
              <a:gd name="connsiteX9" fmla="*/ 5594640 w 6552350"/>
              <a:gd name="connsiteY9" fmla="*/ 122626 h 6235621"/>
              <a:gd name="connsiteX10" fmla="*/ 6008241 w 6552350"/>
              <a:gd name="connsiteY10" fmla="*/ 31 h 6235621"/>
              <a:gd name="connsiteX11" fmla="*/ 6484949 w 6552350"/>
              <a:gd name="connsiteY11" fmla="*/ 973476 h 6235621"/>
              <a:gd name="connsiteX12" fmla="*/ 6444230 w 6552350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68851"/>
              <a:gd name="connsiteY0" fmla="*/ 4412559 h 6235621"/>
              <a:gd name="connsiteX1" fmla="*/ 6489270 w 6568851"/>
              <a:gd name="connsiteY1" fmla="*/ 6155847 h 6235621"/>
              <a:gd name="connsiteX2" fmla="*/ 5483481 w 6568851"/>
              <a:gd name="connsiteY2" fmla="*/ 6191606 h 6235621"/>
              <a:gd name="connsiteX3" fmla="*/ 2345796 w 6568851"/>
              <a:gd name="connsiteY3" fmla="*/ 6018848 h 6235621"/>
              <a:gd name="connsiteX4" fmla="*/ 4152 w 6568851"/>
              <a:gd name="connsiteY4" fmla="*/ 3517471 h 6235621"/>
              <a:gd name="connsiteX5" fmla="*/ 1823525 w 6568851"/>
              <a:gd name="connsiteY5" fmla="*/ 1839500 h 6235621"/>
              <a:gd name="connsiteX6" fmla="*/ 3617760 w 6568851"/>
              <a:gd name="connsiteY6" fmla="*/ 1582585 h 6235621"/>
              <a:gd name="connsiteX7" fmla="*/ 4640176 w 6568851"/>
              <a:gd name="connsiteY7" fmla="*/ 830878 h 6235621"/>
              <a:gd name="connsiteX8" fmla="*/ 5094626 w 6568851"/>
              <a:gd name="connsiteY8" fmla="*/ 397199 h 6235621"/>
              <a:gd name="connsiteX9" fmla="*/ 5594640 w 6568851"/>
              <a:gd name="connsiteY9" fmla="*/ 122626 h 6235621"/>
              <a:gd name="connsiteX10" fmla="*/ 6008241 w 6568851"/>
              <a:gd name="connsiteY10" fmla="*/ 31 h 6235621"/>
              <a:gd name="connsiteX11" fmla="*/ 6484949 w 6568851"/>
              <a:gd name="connsiteY11" fmla="*/ 973476 h 6235621"/>
              <a:gd name="connsiteX12" fmla="*/ 6444230 w 6568851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4640176 w 6538326"/>
              <a:gd name="connsiteY7" fmla="*/ 830878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4230 w 6538326"/>
              <a:gd name="connsiteY0" fmla="*/ 4412559 h 6235621"/>
              <a:gd name="connsiteX1" fmla="*/ 6451562 w 6538326"/>
              <a:gd name="connsiteY1" fmla="*/ 6184724 h 6235621"/>
              <a:gd name="connsiteX2" fmla="*/ 5483481 w 6538326"/>
              <a:gd name="connsiteY2" fmla="*/ 6191606 h 6235621"/>
              <a:gd name="connsiteX3" fmla="*/ 2345796 w 6538326"/>
              <a:gd name="connsiteY3" fmla="*/ 6018848 h 6235621"/>
              <a:gd name="connsiteX4" fmla="*/ 4152 w 6538326"/>
              <a:gd name="connsiteY4" fmla="*/ 3517471 h 6235621"/>
              <a:gd name="connsiteX5" fmla="*/ 1823525 w 6538326"/>
              <a:gd name="connsiteY5" fmla="*/ 1839500 h 6235621"/>
              <a:gd name="connsiteX6" fmla="*/ 3617760 w 6538326"/>
              <a:gd name="connsiteY6" fmla="*/ 1582585 h 6235621"/>
              <a:gd name="connsiteX7" fmla="*/ 3669215 w 6538326"/>
              <a:gd name="connsiteY7" fmla="*/ 465110 h 6235621"/>
              <a:gd name="connsiteX8" fmla="*/ 5094626 w 6538326"/>
              <a:gd name="connsiteY8" fmla="*/ 397199 h 6235621"/>
              <a:gd name="connsiteX9" fmla="*/ 5594640 w 6538326"/>
              <a:gd name="connsiteY9" fmla="*/ 122626 h 6235621"/>
              <a:gd name="connsiteX10" fmla="*/ 6008241 w 6538326"/>
              <a:gd name="connsiteY10" fmla="*/ 31 h 6235621"/>
              <a:gd name="connsiteX11" fmla="*/ 6484949 w 6538326"/>
              <a:gd name="connsiteY11" fmla="*/ 973476 h 6235621"/>
              <a:gd name="connsiteX12" fmla="*/ 6444230 w 6538326"/>
              <a:gd name="connsiteY12" fmla="*/ 4412559 h 6235621"/>
              <a:gd name="connsiteX0" fmla="*/ 6443933 w 6538029"/>
              <a:gd name="connsiteY0" fmla="*/ 4412559 h 6235621"/>
              <a:gd name="connsiteX1" fmla="*/ 6451265 w 6538029"/>
              <a:gd name="connsiteY1" fmla="*/ 6184724 h 6235621"/>
              <a:gd name="connsiteX2" fmla="*/ 5483184 w 6538029"/>
              <a:gd name="connsiteY2" fmla="*/ 6191606 h 6235621"/>
              <a:gd name="connsiteX3" fmla="*/ 2345499 w 6538029"/>
              <a:gd name="connsiteY3" fmla="*/ 6018848 h 6235621"/>
              <a:gd name="connsiteX4" fmla="*/ 3855 w 6538029"/>
              <a:gd name="connsiteY4" fmla="*/ 3517471 h 6235621"/>
              <a:gd name="connsiteX5" fmla="*/ 1823228 w 6538029"/>
              <a:gd name="connsiteY5" fmla="*/ 1839500 h 6235621"/>
              <a:gd name="connsiteX6" fmla="*/ 2976440 w 6538029"/>
              <a:gd name="connsiteY6" fmla="*/ 1313073 h 6235621"/>
              <a:gd name="connsiteX7" fmla="*/ 3668918 w 6538029"/>
              <a:gd name="connsiteY7" fmla="*/ 465110 h 6235621"/>
              <a:gd name="connsiteX8" fmla="*/ 5094329 w 6538029"/>
              <a:gd name="connsiteY8" fmla="*/ 397199 h 6235621"/>
              <a:gd name="connsiteX9" fmla="*/ 5594343 w 6538029"/>
              <a:gd name="connsiteY9" fmla="*/ 122626 h 6235621"/>
              <a:gd name="connsiteX10" fmla="*/ 6007944 w 6538029"/>
              <a:gd name="connsiteY10" fmla="*/ 31 h 6235621"/>
              <a:gd name="connsiteX11" fmla="*/ 6484652 w 6538029"/>
              <a:gd name="connsiteY11" fmla="*/ 973476 h 6235621"/>
              <a:gd name="connsiteX12" fmla="*/ 6443933 w 6538029"/>
              <a:gd name="connsiteY12" fmla="*/ 4412559 h 6235621"/>
              <a:gd name="connsiteX0" fmla="*/ 6443933 w 6543254"/>
              <a:gd name="connsiteY0" fmla="*/ 4412559 h 6235621"/>
              <a:gd name="connsiteX1" fmla="*/ 6451265 w 6543254"/>
              <a:gd name="connsiteY1" fmla="*/ 6184724 h 6235621"/>
              <a:gd name="connsiteX2" fmla="*/ 5483184 w 6543254"/>
              <a:gd name="connsiteY2" fmla="*/ 6191606 h 6235621"/>
              <a:gd name="connsiteX3" fmla="*/ 2345499 w 6543254"/>
              <a:gd name="connsiteY3" fmla="*/ 6018848 h 6235621"/>
              <a:gd name="connsiteX4" fmla="*/ 3855 w 6543254"/>
              <a:gd name="connsiteY4" fmla="*/ 3517471 h 6235621"/>
              <a:gd name="connsiteX5" fmla="*/ 1823228 w 6543254"/>
              <a:gd name="connsiteY5" fmla="*/ 1839500 h 6235621"/>
              <a:gd name="connsiteX6" fmla="*/ 2976440 w 6543254"/>
              <a:gd name="connsiteY6" fmla="*/ 1313073 h 6235621"/>
              <a:gd name="connsiteX7" fmla="*/ 3668918 w 6543254"/>
              <a:gd name="connsiteY7" fmla="*/ 465110 h 6235621"/>
              <a:gd name="connsiteX8" fmla="*/ 5094329 w 6543254"/>
              <a:gd name="connsiteY8" fmla="*/ 397199 h 6235621"/>
              <a:gd name="connsiteX9" fmla="*/ 5594343 w 6543254"/>
              <a:gd name="connsiteY9" fmla="*/ 122626 h 6235621"/>
              <a:gd name="connsiteX10" fmla="*/ 6007944 w 6543254"/>
              <a:gd name="connsiteY10" fmla="*/ 31 h 6235621"/>
              <a:gd name="connsiteX11" fmla="*/ 6522359 w 6543254"/>
              <a:gd name="connsiteY11" fmla="*/ 973476 h 6235621"/>
              <a:gd name="connsiteX12" fmla="*/ 6443933 w 6543254"/>
              <a:gd name="connsiteY12" fmla="*/ 4412559 h 6235621"/>
              <a:gd name="connsiteX0" fmla="*/ 6443933 w 6536724"/>
              <a:gd name="connsiteY0" fmla="*/ 4412560 h 6235622"/>
              <a:gd name="connsiteX1" fmla="*/ 6451265 w 6536724"/>
              <a:gd name="connsiteY1" fmla="*/ 6184725 h 6235622"/>
              <a:gd name="connsiteX2" fmla="*/ 5483184 w 6536724"/>
              <a:gd name="connsiteY2" fmla="*/ 6191607 h 6235622"/>
              <a:gd name="connsiteX3" fmla="*/ 2345499 w 6536724"/>
              <a:gd name="connsiteY3" fmla="*/ 6018849 h 6235622"/>
              <a:gd name="connsiteX4" fmla="*/ 3855 w 6536724"/>
              <a:gd name="connsiteY4" fmla="*/ 3517472 h 6235622"/>
              <a:gd name="connsiteX5" fmla="*/ 1823228 w 6536724"/>
              <a:gd name="connsiteY5" fmla="*/ 1839501 h 6235622"/>
              <a:gd name="connsiteX6" fmla="*/ 2976440 w 6536724"/>
              <a:gd name="connsiteY6" fmla="*/ 1313074 h 6235622"/>
              <a:gd name="connsiteX7" fmla="*/ 3668918 w 6536724"/>
              <a:gd name="connsiteY7" fmla="*/ 465111 h 6235622"/>
              <a:gd name="connsiteX8" fmla="*/ 5094329 w 6536724"/>
              <a:gd name="connsiteY8" fmla="*/ 397200 h 6235622"/>
              <a:gd name="connsiteX9" fmla="*/ 5594343 w 6536724"/>
              <a:gd name="connsiteY9" fmla="*/ 122627 h 6235622"/>
              <a:gd name="connsiteX10" fmla="*/ 6007944 w 6536724"/>
              <a:gd name="connsiteY10" fmla="*/ 32 h 6235622"/>
              <a:gd name="connsiteX11" fmla="*/ 6522359 w 6536724"/>
              <a:gd name="connsiteY11" fmla="*/ 973477 h 6235622"/>
              <a:gd name="connsiteX12" fmla="*/ 6443933 w 6536724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8359"/>
              <a:gd name="connsiteY0" fmla="*/ 4412560 h 6235622"/>
              <a:gd name="connsiteX1" fmla="*/ 6451265 w 6538359"/>
              <a:gd name="connsiteY1" fmla="*/ 6184725 h 6235622"/>
              <a:gd name="connsiteX2" fmla="*/ 5483184 w 6538359"/>
              <a:gd name="connsiteY2" fmla="*/ 6191607 h 6235622"/>
              <a:gd name="connsiteX3" fmla="*/ 2345499 w 6538359"/>
              <a:gd name="connsiteY3" fmla="*/ 6018849 h 6235622"/>
              <a:gd name="connsiteX4" fmla="*/ 3855 w 6538359"/>
              <a:gd name="connsiteY4" fmla="*/ 3517472 h 6235622"/>
              <a:gd name="connsiteX5" fmla="*/ 1823228 w 6538359"/>
              <a:gd name="connsiteY5" fmla="*/ 1839501 h 6235622"/>
              <a:gd name="connsiteX6" fmla="*/ 2976440 w 6538359"/>
              <a:gd name="connsiteY6" fmla="*/ 1313074 h 6235622"/>
              <a:gd name="connsiteX7" fmla="*/ 3668918 w 6538359"/>
              <a:gd name="connsiteY7" fmla="*/ 465111 h 6235622"/>
              <a:gd name="connsiteX8" fmla="*/ 5094329 w 6538359"/>
              <a:gd name="connsiteY8" fmla="*/ 397200 h 6235622"/>
              <a:gd name="connsiteX9" fmla="*/ 5594343 w 6538359"/>
              <a:gd name="connsiteY9" fmla="*/ 122627 h 6235622"/>
              <a:gd name="connsiteX10" fmla="*/ 6007944 w 6538359"/>
              <a:gd name="connsiteY10" fmla="*/ 32 h 6235622"/>
              <a:gd name="connsiteX11" fmla="*/ 6475225 w 6538359"/>
              <a:gd name="connsiteY11" fmla="*/ 983102 h 6235622"/>
              <a:gd name="connsiteX12" fmla="*/ 6443933 w 6538359"/>
              <a:gd name="connsiteY12" fmla="*/ 4412560 h 6235622"/>
              <a:gd name="connsiteX0" fmla="*/ 6443933 w 6539702"/>
              <a:gd name="connsiteY0" fmla="*/ 4412560 h 6235622"/>
              <a:gd name="connsiteX1" fmla="*/ 6451265 w 6539702"/>
              <a:gd name="connsiteY1" fmla="*/ 6184725 h 6235622"/>
              <a:gd name="connsiteX2" fmla="*/ 5483184 w 6539702"/>
              <a:gd name="connsiteY2" fmla="*/ 6191607 h 6235622"/>
              <a:gd name="connsiteX3" fmla="*/ 2345499 w 6539702"/>
              <a:gd name="connsiteY3" fmla="*/ 6018849 h 6235622"/>
              <a:gd name="connsiteX4" fmla="*/ 3855 w 6539702"/>
              <a:gd name="connsiteY4" fmla="*/ 3517472 h 6235622"/>
              <a:gd name="connsiteX5" fmla="*/ 1823228 w 6539702"/>
              <a:gd name="connsiteY5" fmla="*/ 1839501 h 6235622"/>
              <a:gd name="connsiteX6" fmla="*/ 2976440 w 6539702"/>
              <a:gd name="connsiteY6" fmla="*/ 1313074 h 6235622"/>
              <a:gd name="connsiteX7" fmla="*/ 3668918 w 6539702"/>
              <a:gd name="connsiteY7" fmla="*/ 465111 h 6235622"/>
              <a:gd name="connsiteX8" fmla="*/ 5094329 w 6539702"/>
              <a:gd name="connsiteY8" fmla="*/ 397200 h 6235622"/>
              <a:gd name="connsiteX9" fmla="*/ 5594343 w 6539702"/>
              <a:gd name="connsiteY9" fmla="*/ 122627 h 6235622"/>
              <a:gd name="connsiteX10" fmla="*/ 6007944 w 6539702"/>
              <a:gd name="connsiteY10" fmla="*/ 32 h 6235622"/>
              <a:gd name="connsiteX11" fmla="*/ 6437518 w 6539702"/>
              <a:gd name="connsiteY11" fmla="*/ 973476 h 6235622"/>
              <a:gd name="connsiteX12" fmla="*/ 6443933 w 6539702"/>
              <a:gd name="connsiteY12" fmla="*/ 4412560 h 6235622"/>
              <a:gd name="connsiteX0" fmla="*/ 6434506 w 6537394"/>
              <a:gd name="connsiteY0" fmla="*/ 4412559 h 6235621"/>
              <a:gd name="connsiteX1" fmla="*/ 6451265 w 6537394"/>
              <a:gd name="connsiteY1" fmla="*/ 6184724 h 6235621"/>
              <a:gd name="connsiteX2" fmla="*/ 5483184 w 6537394"/>
              <a:gd name="connsiteY2" fmla="*/ 6191606 h 6235621"/>
              <a:gd name="connsiteX3" fmla="*/ 2345499 w 6537394"/>
              <a:gd name="connsiteY3" fmla="*/ 6018848 h 6235621"/>
              <a:gd name="connsiteX4" fmla="*/ 3855 w 6537394"/>
              <a:gd name="connsiteY4" fmla="*/ 3517471 h 6235621"/>
              <a:gd name="connsiteX5" fmla="*/ 1823228 w 6537394"/>
              <a:gd name="connsiteY5" fmla="*/ 1839500 h 6235621"/>
              <a:gd name="connsiteX6" fmla="*/ 2976440 w 6537394"/>
              <a:gd name="connsiteY6" fmla="*/ 1313073 h 6235621"/>
              <a:gd name="connsiteX7" fmla="*/ 3668918 w 6537394"/>
              <a:gd name="connsiteY7" fmla="*/ 465110 h 6235621"/>
              <a:gd name="connsiteX8" fmla="*/ 5094329 w 6537394"/>
              <a:gd name="connsiteY8" fmla="*/ 397199 h 6235621"/>
              <a:gd name="connsiteX9" fmla="*/ 5594343 w 6537394"/>
              <a:gd name="connsiteY9" fmla="*/ 122626 h 6235621"/>
              <a:gd name="connsiteX10" fmla="*/ 6007944 w 6537394"/>
              <a:gd name="connsiteY10" fmla="*/ 31 h 6235621"/>
              <a:gd name="connsiteX11" fmla="*/ 6437518 w 6537394"/>
              <a:gd name="connsiteY11" fmla="*/ 973475 h 6235621"/>
              <a:gd name="connsiteX12" fmla="*/ 6434506 w 6537394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75565"/>
              <a:gd name="connsiteY0" fmla="*/ 4412559 h 6235621"/>
              <a:gd name="connsiteX1" fmla="*/ 6262729 w 6475565"/>
              <a:gd name="connsiteY1" fmla="*/ 5905587 h 6235621"/>
              <a:gd name="connsiteX2" fmla="*/ 5483184 w 6475565"/>
              <a:gd name="connsiteY2" fmla="*/ 6191606 h 6235621"/>
              <a:gd name="connsiteX3" fmla="*/ 2345499 w 6475565"/>
              <a:gd name="connsiteY3" fmla="*/ 6018848 h 6235621"/>
              <a:gd name="connsiteX4" fmla="*/ 3855 w 6475565"/>
              <a:gd name="connsiteY4" fmla="*/ 3517471 h 6235621"/>
              <a:gd name="connsiteX5" fmla="*/ 1823228 w 6475565"/>
              <a:gd name="connsiteY5" fmla="*/ 1839500 h 6235621"/>
              <a:gd name="connsiteX6" fmla="*/ 2976440 w 6475565"/>
              <a:gd name="connsiteY6" fmla="*/ 1313073 h 6235621"/>
              <a:gd name="connsiteX7" fmla="*/ 3668918 w 6475565"/>
              <a:gd name="connsiteY7" fmla="*/ 465110 h 6235621"/>
              <a:gd name="connsiteX8" fmla="*/ 5094329 w 6475565"/>
              <a:gd name="connsiteY8" fmla="*/ 397199 h 6235621"/>
              <a:gd name="connsiteX9" fmla="*/ 5594343 w 6475565"/>
              <a:gd name="connsiteY9" fmla="*/ 122626 h 6235621"/>
              <a:gd name="connsiteX10" fmla="*/ 6007944 w 6475565"/>
              <a:gd name="connsiteY10" fmla="*/ 31 h 6235621"/>
              <a:gd name="connsiteX11" fmla="*/ 6437518 w 6475565"/>
              <a:gd name="connsiteY11" fmla="*/ 973475 h 6235621"/>
              <a:gd name="connsiteX12" fmla="*/ 6434506 w 6475565"/>
              <a:gd name="connsiteY12" fmla="*/ 4412559 h 6235621"/>
              <a:gd name="connsiteX0" fmla="*/ 6434506 w 6468535"/>
              <a:gd name="connsiteY0" fmla="*/ 4412559 h 6235621"/>
              <a:gd name="connsiteX1" fmla="*/ 6432411 w 6468535"/>
              <a:gd name="connsiteY1" fmla="*/ 6194351 h 6235621"/>
              <a:gd name="connsiteX2" fmla="*/ 5483184 w 6468535"/>
              <a:gd name="connsiteY2" fmla="*/ 6191606 h 6235621"/>
              <a:gd name="connsiteX3" fmla="*/ 2345499 w 6468535"/>
              <a:gd name="connsiteY3" fmla="*/ 6018848 h 6235621"/>
              <a:gd name="connsiteX4" fmla="*/ 3855 w 6468535"/>
              <a:gd name="connsiteY4" fmla="*/ 3517471 h 6235621"/>
              <a:gd name="connsiteX5" fmla="*/ 1823228 w 6468535"/>
              <a:gd name="connsiteY5" fmla="*/ 1839500 h 6235621"/>
              <a:gd name="connsiteX6" fmla="*/ 2976440 w 6468535"/>
              <a:gd name="connsiteY6" fmla="*/ 1313073 h 6235621"/>
              <a:gd name="connsiteX7" fmla="*/ 3668918 w 6468535"/>
              <a:gd name="connsiteY7" fmla="*/ 465110 h 6235621"/>
              <a:gd name="connsiteX8" fmla="*/ 5094329 w 6468535"/>
              <a:gd name="connsiteY8" fmla="*/ 397199 h 6235621"/>
              <a:gd name="connsiteX9" fmla="*/ 5594343 w 6468535"/>
              <a:gd name="connsiteY9" fmla="*/ 122626 h 6235621"/>
              <a:gd name="connsiteX10" fmla="*/ 6007944 w 6468535"/>
              <a:gd name="connsiteY10" fmla="*/ 31 h 6235621"/>
              <a:gd name="connsiteX11" fmla="*/ 6437518 w 6468535"/>
              <a:gd name="connsiteY11" fmla="*/ 973475 h 6235621"/>
              <a:gd name="connsiteX12" fmla="*/ 6434506 w 6468535"/>
              <a:gd name="connsiteY12" fmla="*/ 4412559 h 6235621"/>
              <a:gd name="connsiteX0" fmla="*/ 6067870 w 6101899"/>
              <a:gd name="connsiteY0" fmla="*/ 4412559 h 6288183"/>
              <a:gd name="connsiteX1" fmla="*/ 6065775 w 6101899"/>
              <a:gd name="connsiteY1" fmla="*/ 6194351 h 6288183"/>
              <a:gd name="connsiteX2" fmla="*/ 5116548 w 6101899"/>
              <a:gd name="connsiteY2" fmla="*/ 6191606 h 6288183"/>
              <a:gd name="connsiteX3" fmla="*/ 1978863 w 6101899"/>
              <a:gd name="connsiteY3" fmla="*/ 6018848 h 6288183"/>
              <a:gd name="connsiteX4" fmla="*/ 4864 w 6101899"/>
              <a:gd name="connsiteY4" fmla="*/ 3065074 h 6288183"/>
              <a:gd name="connsiteX5" fmla="*/ 1456592 w 6101899"/>
              <a:gd name="connsiteY5" fmla="*/ 1839500 h 6288183"/>
              <a:gd name="connsiteX6" fmla="*/ 2609804 w 6101899"/>
              <a:gd name="connsiteY6" fmla="*/ 1313073 h 6288183"/>
              <a:gd name="connsiteX7" fmla="*/ 3302282 w 6101899"/>
              <a:gd name="connsiteY7" fmla="*/ 465110 h 6288183"/>
              <a:gd name="connsiteX8" fmla="*/ 4727693 w 6101899"/>
              <a:gd name="connsiteY8" fmla="*/ 397199 h 6288183"/>
              <a:gd name="connsiteX9" fmla="*/ 5227707 w 6101899"/>
              <a:gd name="connsiteY9" fmla="*/ 122626 h 6288183"/>
              <a:gd name="connsiteX10" fmla="*/ 5641308 w 6101899"/>
              <a:gd name="connsiteY10" fmla="*/ 31 h 6288183"/>
              <a:gd name="connsiteX11" fmla="*/ 6070882 w 6101899"/>
              <a:gd name="connsiteY11" fmla="*/ 973475 h 6288183"/>
              <a:gd name="connsiteX12" fmla="*/ 6067870 w 6101899"/>
              <a:gd name="connsiteY12" fmla="*/ 4412559 h 6288183"/>
              <a:gd name="connsiteX0" fmla="*/ 6112668 w 6146697"/>
              <a:gd name="connsiteY0" fmla="*/ 4412559 h 6288183"/>
              <a:gd name="connsiteX1" fmla="*/ 6110573 w 6146697"/>
              <a:gd name="connsiteY1" fmla="*/ 6194351 h 6288183"/>
              <a:gd name="connsiteX2" fmla="*/ 5161346 w 6146697"/>
              <a:gd name="connsiteY2" fmla="*/ 6191606 h 6288183"/>
              <a:gd name="connsiteX3" fmla="*/ 2023661 w 6146697"/>
              <a:gd name="connsiteY3" fmla="*/ 6018848 h 6288183"/>
              <a:gd name="connsiteX4" fmla="*/ 49662 w 6146697"/>
              <a:gd name="connsiteY4" fmla="*/ 3065074 h 6288183"/>
              <a:gd name="connsiteX5" fmla="*/ 1501390 w 6146697"/>
              <a:gd name="connsiteY5" fmla="*/ 1839500 h 6288183"/>
              <a:gd name="connsiteX6" fmla="*/ 2654602 w 6146697"/>
              <a:gd name="connsiteY6" fmla="*/ 1313073 h 6288183"/>
              <a:gd name="connsiteX7" fmla="*/ 3347080 w 6146697"/>
              <a:gd name="connsiteY7" fmla="*/ 465110 h 6288183"/>
              <a:gd name="connsiteX8" fmla="*/ 4772491 w 6146697"/>
              <a:gd name="connsiteY8" fmla="*/ 397199 h 6288183"/>
              <a:gd name="connsiteX9" fmla="*/ 5272505 w 6146697"/>
              <a:gd name="connsiteY9" fmla="*/ 122626 h 6288183"/>
              <a:gd name="connsiteX10" fmla="*/ 5686106 w 6146697"/>
              <a:gd name="connsiteY10" fmla="*/ 31 h 6288183"/>
              <a:gd name="connsiteX11" fmla="*/ 6115680 w 6146697"/>
              <a:gd name="connsiteY11" fmla="*/ 973475 h 6288183"/>
              <a:gd name="connsiteX12" fmla="*/ 6112668 w 6146697"/>
              <a:gd name="connsiteY12" fmla="*/ 4412559 h 6288183"/>
              <a:gd name="connsiteX0" fmla="*/ 6076932 w 6110961"/>
              <a:gd name="connsiteY0" fmla="*/ 4412559 h 6288183"/>
              <a:gd name="connsiteX1" fmla="*/ 6074837 w 6110961"/>
              <a:gd name="connsiteY1" fmla="*/ 6194351 h 6288183"/>
              <a:gd name="connsiteX2" fmla="*/ 5125610 w 6110961"/>
              <a:gd name="connsiteY2" fmla="*/ 6191606 h 6288183"/>
              <a:gd name="connsiteX3" fmla="*/ 1987925 w 6110961"/>
              <a:gd name="connsiteY3" fmla="*/ 6018848 h 6288183"/>
              <a:gd name="connsiteX4" fmla="*/ 13926 w 6110961"/>
              <a:gd name="connsiteY4" fmla="*/ 3065074 h 6288183"/>
              <a:gd name="connsiteX5" fmla="*/ 1182850 w 6110961"/>
              <a:gd name="connsiteY5" fmla="*/ 1762496 h 6288183"/>
              <a:gd name="connsiteX6" fmla="*/ 2618866 w 6110961"/>
              <a:gd name="connsiteY6" fmla="*/ 1313073 h 6288183"/>
              <a:gd name="connsiteX7" fmla="*/ 3311344 w 6110961"/>
              <a:gd name="connsiteY7" fmla="*/ 465110 h 6288183"/>
              <a:gd name="connsiteX8" fmla="*/ 4736755 w 6110961"/>
              <a:gd name="connsiteY8" fmla="*/ 397199 h 6288183"/>
              <a:gd name="connsiteX9" fmla="*/ 5236769 w 6110961"/>
              <a:gd name="connsiteY9" fmla="*/ 122626 h 6288183"/>
              <a:gd name="connsiteX10" fmla="*/ 5650370 w 6110961"/>
              <a:gd name="connsiteY10" fmla="*/ 31 h 6288183"/>
              <a:gd name="connsiteX11" fmla="*/ 6079944 w 6110961"/>
              <a:gd name="connsiteY11" fmla="*/ 973475 h 6288183"/>
              <a:gd name="connsiteX12" fmla="*/ 6076932 w 6110961"/>
              <a:gd name="connsiteY12" fmla="*/ 4412559 h 6288183"/>
              <a:gd name="connsiteX0" fmla="*/ 6078055 w 6112084"/>
              <a:gd name="connsiteY0" fmla="*/ 4412559 h 6288183"/>
              <a:gd name="connsiteX1" fmla="*/ 6075960 w 6112084"/>
              <a:gd name="connsiteY1" fmla="*/ 6194351 h 6288183"/>
              <a:gd name="connsiteX2" fmla="*/ 5126733 w 6112084"/>
              <a:gd name="connsiteY2" fmla="*/ 6191606 h 6288183"/>
              <a:gd name="connsiteX3" fmla="*/ 1989048 w 6112084"/>
              <a:gd name="connsiteY3" fmla="*/ 6018848 h 6288183"/>
              <a:gd name="connsiteX4" fmla="*/ 15049 w 6112084"/>
              <a:gd name="connsiteY4" fmla="*/ 3065074 h 6288183"/>
              <a:gd name="connsiteX5" fmla="*/ 1183973 w 6112084"/>
              <a:gd name="connsiteY5" fmla="*/ 1762496 h 6288183"/>
              <a:gd name="connsiteX6" fmla="*/ 2619989 w 6112084"/>
              <a:gd name="connsiteY6" fmla="*/ 1313073 h 6288183"/>
              <a:gd name="connsiteX7" fmla="*/ 3312467 w 6112084"/>
              <a:gd name="connsiteY7" fmla="*/ 465110 h 6288183"/>
              <a:gd name="connsiteX8" fmla="*/ 4737878 w 6112084"/>
              <a:gd name="connsiteY8" fmla="*/ 397199 h 6288183"/>
              <a:gd name="connsiteX9" fmla="*/ 5237892 w 6112084"/>
              <a:gd name="connsiteY9" fmla="*/ 122626 h 6288183"/>
              <a:gd name="connsiteX10" fmla="*/ 5651493 w 6112084"/>
              <a:gd name="connsiteY10" fmla="*/ 31 h 6288183"/>
              <a:gd name="connsiteX11" fmla="*/ 6081067 w 6112084"/>
              <a:gd name="connsiteY11" fmla="*/ 973475 h 6288183"/>
              <a:gd name="connsiteX12" fmla="*/ 6078055 w 6112084"/>
              <a:gd name="connsiteY12" fmla="*/ 4412559 h 6288183"/>
              <a:gd name="connsiteX0" fmla="*/ 6078055 w 6112084"/>
              <a:gd name="connsiteY0" fmla="*/ 4412559 h 6318050"/>
              <a:gd name="connsiteX1" fmla="*/ 6075960 w 6112084"/>
              <a:gd name="connsiteY1" fmla="*/ 6194351 h 6318050"/>
              <a:gd name="connsiteX2" fmla="*/ 5126733 w 6112084"/>
              <a:gd name="connsiteY2" fmla="*/ 6191606 h 6318050"/>
              <a:gd name="connsiteX3" fmla="*/ 1989048 w 6112084"/>
              <a:gd name="connsiteY3" fmla="*/ 6018848 h 6318050"/>
              <a:gd name="connsiteX4" fmla="*/ 15049 w 6112084"/>
              <a:gd name="connsiteY4" fmla="*/ 3065074 h 6318050"/>
              <a:gd name="connsiteX5" fmla="*/ 1183973 w 6112084"/>
              <a:gd name="connsiteY5" fmla="*/ 1762496 h 6318050"/>
              <a:gd name="connsiteX6" fmla="*/ 2619989 w 6112084"/>
              <a:gd name="connsiteY6" fmla="*/ 1313073 h 6318050"/>
              <a:gd name="connsiteX7" fmla="*/ 3312467 w 6112084"/>
              <a:gd name="connsiteY7" fmla="*/ 465110 h 6318050"/>
              <a:gd name="connsiteX8" fmla="*/ 4737878 w 6112084"/>
              <a:gd name="connsiteY8" fmla="*/ 397199 h 6318050"/>
              <a:gd name="connsiteX9" fmla="*/ 5237892 w 6112084"/>
              <a:gd name="connsiteY9" fmla="*/ 122626 h 6318050"/>
              <a:gd name="connsiteX10" fmla="*/ 5651493 w 6112084"/>
              <a:gd name="connsiteY10" fmla="*/ 31 h 6318050"/>
              <a:gd name="connsiteX11" fmla="*/ 6081067 w 6112084"/>
              <a:gd name="connsiteY11" fmla="*/ 973475 h 6318050"/>
              <a:gd name="connsiteX12" fmla="*/ 6078055 w 6112084"/>
              <a:gd name="connsiteY12" fmla="*/ 4412559 h 6318050"/>
              <a:gd name="connsiteX0" fmla="*/ 6078055 w 6112084"/>
              <a:gd name="connsiteY0" fmla="*/ 4412559 h 6211603"/>
              <a:gd name="connsiteX1" fmla="*/ 6075960 w 6112084"/>
              <a:gd name="connsiteY1" fmla="*/ 6194351 h 6211603"/>
              <a:gd name="connsiteX2" fmla="*/ 5126733 w 6112084"/>
              <a:gd name="connsiteY2" fmla="*/ 6191606 h 6211603"/>
              <a:gd name="connsiteX3" fmla="*/ 1989048 w 6112084"/>
              <a:gd name="connsiteY3" fmla="*/ 6018848 h 6211603"/>
              <a:gd name="connsiteX4" fmla="*/ 15049 w 6112084"/>
              <a:gd name="connsiteY4" fmla="*/ 3065074 h 6211603"/>
              <a:gd name="connsiteX5" fmla="*/ 1183973 w 6112084"/>
              <a:gd name="connsiteY5" fmla="*/ 1762496 h 6211603"/>
              <a:gd name="connsiteX6" fmla="*/ 2619989 w 6112084"/>
              <a:gd name="connsiteY6" fmla="*/ 1313073 h 6211603"/>
              <a:gd name="connsiteX7" fmla="*/ 3312467 w 6112084"/>
              <a:gd name="connsiteY7" fmla="*/ 465110 h 6211603"/>
              <a:gd name="connsiteX8" fmla="*/ 4737878 w 6112084"/>
              <a:gd name="connsiteY8" fmla="*/ 397199 h 6211603"/>
              <a:gd name="connsiteX9" fmla="*/ 5237892 w 6112084"/>
              <a:gd name="connsiteY9" fmla="*/ 122626 h 6211603"/>
              <a:gd name="connsiteX10" fmla="*/ 5651493 w 6112084"/>
              <a:gd name="connsiteY10" fmla="*/ 31 h 6211603"/>
              <a:gd name="connsiteX11" fmla="*/ 6081067 w 6112084"/>
              <a:gd name="connsiteY11" fmla="*/ 973475 h 6211603"/>
              <a:gd name="connsiteX12" fmla="*/ 6078055 w 6112084"/>
              <a:gd name="connsiteY12" fmla="*/ 4412559 h 6211603"/>
              <a:gd name="connsiteX0" fmla="*/ 6078055 w 6112084"/>
              <a:gd name="connsiteY0" fmla="*/ 4412528 h 6211572"/>
              <a:gd name="connsiteX1" fmla="*/ 6075960 w 6112084"/>
              <a:gd name="connsiteY1" fmla="*/ 6194320 h 6211572"/>
              <a:gd name="connsiteX2" fmla="*/ 5126733 w 6112084"/>
              <a:gd name="connsiteY2" fmla="*/ 6191575 h 6211572"/>
              <a:gd name="connsiteX3" fmla="*/ 1989048 w 6112084"/>
              <a:gd name="connsiteY3" fmla="*/ 6018817 h 6211572"/>
              <a:gd name="connsiteX4" fmla="*/ 15049 w 6112084"/>
              <a:gd name="connsiteY4" fmla="*/ 3065043 h 6211572"/>
              <a:gd name="connsiteX5" fmla="*/ 1183973 w 6112084"/>
              <a:gd name="connsiteY5" fmla="*/ 1762465 h 6211572"/>
              <a:gd name="connsiteX6" fmla="*/ 2619989 w 6112084"/>
              <a:gd name="connsiteY6" fmla="*/ 1313042 h 6211572"/>
              <a:gd name="connsiteX7" fmla="*/ 3312467 w 6112084"/>
              <a:gd name="connsiteY7" fmla="*/ 465079 h 6211572"/>
              <a:gd name="connsiteX8" fmla="*/ 4737878 w 6112084"/>
              <a:gd name="connsiteY8" fmla="*/ 397168 h 6211572"/>
              <a:gd name="connsiteX9" fmla="*/ 5237892 w 6112084"/>
              <a:gd name="connsiteY9" fmla="*/ 122595 h 6211572"/>
              <a:gd name="connsiteX10" fmla="*/ 5651493 w 6112084"/>
              <a:gd name="connsiteY10" fmla="*/ 0 h 6211572"/>
              <a:gd name="connsiteX11" fmla="*/ 6081067 w 6112084"/>
              <a:gd name="connsiteY11" fmla="*/ 973444 h 6211572"/>
              <a:gd name="connsiteX12" fmla="*/ 6078055 w 6112084"/>
              <a:gd name="connsiteY12" fmla="*/ 4412528 h 6211572"/>
              <a:gd name="connsiteX0" fmla="*/ 6078055 w 6107232"/>
              <a:gd name="connsiteY0" fmla="*/ 4412528 h 6211572"/>
              <a:gd name="connsiteX1" fmla="*/ 6075960 w 6107232"/>
              <a:gd name="connsiteY1" fmla="*/ 6194320 h 6211572"/>
              <a:gd name="connsiteX2" fmla="*/ 5126733 w 6107232"/>
              <a:gd name="connsiteY2" fmla="*/ 6191575 h 6211572"/>
              <a:gd name="connsiteX3" fmla="*/ 1989048 w 6107232"/>
              <a:gd name="connsiteY3" fmla="*/ 6018817 h 6211572"/>
              <a:gd name="connsiteX4" fmla="*/ 15049 w 6107232"/>
              <a:gd name="connsiteY4" fmla="*/ 3065043 h 6211572"/>
              <a:gd name="connsiteX5" fmla="*/ 1183973 w 6107232"/>
              <a:gd name="connsiteY5" fmla="*/ 1762465 h 6211572"/>
              <a:gd name="connsiteX6" fmla="*/ 2619989 w 6107232"/>
              <a:gd name="connsiteY6" fmla="*/ 1313042 h 6211572"/>
              <a:gd name="connsiteX7" fmla="*/ 3312467 w 6107232"/>
              <a:gd name="connsiteY7" fmla="*/ 465079 h 6211572"/>
              <a:gd name="connsiteX8" fmla="*/ 4737878 w 6107232"/>
              <a:gd name="connsiteY8" fmla="*/ 397168 h 6211572"/>
              <a:gd name="connsiteX9" fmla="*/ 5237892 w 6107232"/>
              <a:gd name="connsiteY9" fmla="*/ 122595 h 6211572"/>
              <a:gd name="connsiteX10" fmla="*/ 5651493 w 6107232"/>
              <a:gd name="connsiteY10" fmla="*/ 0 h 6211572"/>
              <a:gd name="connsiteX11" fmla="*/ 6081067 w 6107232"/>
              <a:gd name="connsiteY11" fmla="*/ 973444 h 6211572"/>
              <a:gd name="connsiteX12" fmla="*/ 6078055 w 6107232"/>
              <a:gd name="connsiteY12" fmla="*/ 4412528 h 6211572"/>
              <a:gd name="connsiteX0" fmla="*/ 6078055 w 6098205"/>
              <a:gd name="connsiteY0" fmla="*/ 4412528 h 6211572"/>
              <a:gd name="connsiteX1" fmla="*/ 6075960 w 6098205"/>
              <a:gd name="connsiteY1" fmla="*/ 6194320 h 6211572"/>
              <a:gd name="connsiteX2" fmla="*/ 5126733 w 6098205"/>
              <a:gd name="connsiteY2" fmla="*/ 6191575 h 6211572"/>
              <a:gd name="connsiteX3" fmla="*/ 1989048 w 6098205"/>
              <a:gd name="connsiteY3" fmla="*/ 6018817 h 6211572"/>
              <a:gd name="connsiteX4" fmla="*/ 15049 w 6098205"/>
              <a:gd name="connsiteY4" fmla="*/ 3065043 h 6211572"/>
              <a:gd name="connsiteX5" fmla="*/ 1183973 w 6098205"/>
              <a:gd name="connsiteY5" fmla="*/ 1762465 h 6211572"/>
              <a:gd name="connsiteX6" fmla="*/ 2619989 w 6098205"/>
              <a:gd name="connsiteY6" fmla="*/ 1313042 h 6211572"/>
              <a:gd name="connsiteX7" fmla="*/ 3312467 w 6098205"/>
              <a:gd name="connsiteY7" fmla="*/ 465079 h 6211572"/>
              <a:gd name="connsiteX8" fmla="*/ 4737878 w 6098205"/>
              <a:gd name="connsiteY8" fmla="*/ 397168 h 6211572"/>
              <a:gd name="connsiteX9" fmla="*/ 5237892 w 6098205"/>
              <a:gd name="connsiteY9" fmla="*/ 122595 h 6211572"/>
              <a:gd name="connsiteX10" fmla="*/ 5651493 w 6098205"/>
              <a:gd name="connsiteY10" fmla="*/ 0 h 6211572"/>
              <a:gd name="connsiteX11" fmla="*/ 6081067 w 6098205"/>
              <a:gd name="connsiteY11" fmla="*/ 973444 h 6211572"/>
              <a:gd name="connsiteX12" fmla="*/ 6078055 w 6098205"/>
              <a:gd name="connsiteY12" fmla="*/ 4412528 h 6211572"/>
              <a:gd name="connsiteX0" fmla="*/ 6078055 w 6116296"/>
              <a:gd name="connsiteY0" fmla="*/ 4412528 h 6211572"/>
              <a:gd name="connsiteX1" fmla="*/ 6075960 w 6116296"/>
              <a:gd name="connsiteY1" fmla="*/ 6194320 h 6211572"/>
              <a:gd name="connsiteX2" fmla="*/ 5126733 w 6116296"/>
              <a:gd name="connsiteY2" fmla="*/ 6191575 h 6211572"/>
              <a:gd name="connsiteX3" fmla="*/ 1989048 w 6116296"/>
              <a:gd name="connsiteY3" fmla="*/ 6018817 h 6211572"/>
              <a:gd name="connsiteX4" fmla="*/ 15049 w 6116296"/>
              <a:gd name="connsiteY4" fmla="*/ 3065043 h 6211572"/>
              <a:gd name="connsiteX5" fmla="*/ 1183973 w 6116296"/>
              <a:gd name="connsiteY5" fmla="*/ 1762465 h 6211572"/>
              <a:gd name="connsiteX6" fmla="*/ 2619989 w 6116296"/>
              <a:gd name="connsiteY6" fmla="*/ 1313042 h 6211572"/>
              <a:gd name="connsiteX7" fmla="*/ 3312467 w 6116296"/>
              <a:gd name="connsiteY7" fmla="*/ 465079 h 6211572"/>
              <a:gd name="connsiteX8" fmla="*/ 4737878 w 6116296"/>
              <a:gd name="connsiteY8" fmla="*/ 397168 h 6211572"/>
              <a:gd name="connsiteX9" fmla="*/ 5237892 w 6116296"/>
              <a:gd name="connsiteY9" fmla="*/ 122595 h 6211572"/>
              <a:gd name="connsiteX10" fmla="*/ 5651493 w 6116296"/>
              <a:gd name="connsiteY10" fmla="*/ 0 h 6211572"/>
              <a:gd name="connsiteX11" fmla="*/ 6081067 w 6116296"/>
              <a:gd name="connsiteY11" fmla="*/ 973444 h 6211572"/>
              <a:gd name="connsiteX12" fmla="*/ 6078055 w 6116296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2714"/>
              <a:gd name="connsiteY0" fmla="*/ 4412528 h 6211572"/>
              <a:gd name="connsiteX1" fmla="*/ 6075960 w 6102714"/>
              <a:gd name="connsiteY1" fmla="*/ 6194320 h 6211572"/>
              <a:gd name="connsiteX2" fmla="*/ 5126733 w 6102714"/>
              <a:gd name="connsiteY2" fmla="*/ 6191575 h 6211572"/>
              <a:gd name="connsiteX3" fmla="*/ 1989048 w 6102714"/>
              <a:gd name="connsiteY3" fmla="*/ 6018817 h 6211572"/>
              <a:gd name="connsiteX4" fmla="*/ 15049 w 6102714"/>
              <a:gd name="connsiteY4" fmla="*/ 3065043 h 6211572"/>
              <a:gd name="connsiteX5" fmla="*/ 1183973 w 6102714"/>
              <a:gd name="connsiteY5" fmla="*/ 1762465 h 6211572"/>
              <a:gd name="connsiteX6" fmla="*/ 2619989 w 6102714"/>
              <a:gd name="connsiteY6" fmla="*/ 1313042 h 6211572"/>
              <a:gd name="connsiteX7" fmla="*/ 3312467 w 6102714"/>
              <a:gd name="connsiteY7" fmla="*/ 465079 h 6211572"/>
              <a:gd name="connsiteX8" fmla="*/ 4737878 w 6102714"/>
              <a:gd name="connsiteY8" fmla="*/ 397168 h 6211572"/>
              <a:gd name="connsiteX9" fmla="*/ 5237892 w 6102714"/>
              <a:gd name="connsiteY9" fmla="*/ 122595 h 6211572"/>
              <a:gd name="connsiteX10" fmla="*/ 5651493 w 6102714"/>
              <a:gd name="connsiteY10" fmla="*/ 0 h 6211572"/>
              <a:gd name="connsiteX11" fmla="*/ 6081067 w 6102714"/>
              <a:gd name="connsiteY11" fmla="*/ 973444 h 6211572"/>
              <a:gd name="connsiteX12" fmla="*/ 6078055 w 6102714"/>
              <a:gd name="connsiteY12" fmla="*/ 4412528 h 6211572"/>
              <a:gd name="connsiteX0" fmla="*/ 6078055 w 6111760"/>
              <a:gd name="connsiteY0" fmla="*/ 4412528 h 6211572"/>
              <a:gd name="connsiteX1" fmla="*/ 6075960 w 6111760"/>
              <a:gd name="connsiteY1" fmla="*/ 6194320 h 6211572"/>
              <a:gd name="connsiteX2" fmla="*/ 5126733 w 6111760"/>
              <a:gd name="connsiteY2" fmla="*/ 6191575 h 6211572"/>
              <a:gd name="connsiteX3" fmla="*/ 1989048 w 6111760"/>
              <a:gd name="connsiteY3" fmla="*/ 6018817 h 6211572"/>
              <a:gd name="connsiteX4" fmla="*/ 15049 w 6111760"/>
              <a:gd name="connsiteY4" fmla="*/ 3065043 h 6211572"/>
              <a:gd name="connsiteX5" fmla="*/ 1183973 w 6111760"/>
              <a:gd name="connsiteY5" fmla="*/ 1762465 h 6211572"/>
              <a:gd name="connsiteX6" fmla="*/ 2619989 w 6111760"/>
              <a:gd name="connsiteY6" fmla="*/ 1313042 h 6211572"/>
              <a:gd name="connsiteX7" fmla="*/ 3312467 w 6111760"/>
              <a:gd name="connsiteY7" fmla="*/ 465079 h 6211572"/>
              <a:gd name="connsiteX8" fmla="*/ 4737878 w 6111760"/>
              <a:gd name="connsiteY8" fmla="*/ 397168 h 6211572"/>
              <a:gd name="connsiteX9" fmla="*/ 5237892 w 6111760"/>
              <a:gd name="connsiteY9" fmla="*/ 122595 h 6211572"/>
              <a:gd name="connsiteX10" fmla="*/ 5651493 w 6111760"/>
              <a:gd name="connsiteY10" fmla="*/ 0 h 6211572"/>
              <a:gd name="connsiteX11" fmla="*/ 6081067 w 6111760"/>
              <a:gd name="connsiteY11" fmla="*/ 973444 h 6211572"/>
              <a:gd name="connsiteX12" fmla="*/ 6078055 w 6111760"/>
              <a:gd name="connsiteY12" fmla="*/ 4412528 h 6211572"/>
              <a:gd name="connsiteX0" fmla="*/ 6078055 w 6103571"/>
              <a:gd name="connsiteY0" fmla="*/ 4417086 h 6216130"/>
              <a:gd name="connsiteX1" fmla="*/ 6075960 w 6103571"/>
              <a:gd name="connsiteY1" fmla="*/ 6198878 h 6216130"/>
              <a:gd name="connsiteX2" fmla="*/ 5126733 w 6103571"/>
              <a:gd name="connsiteY2" fmla="*/ 6196133 h 6216130"/>
              <a:gd name="connsiteX3" fmla="*/ 1989048 w 6103571"/>
              <a:gd name="connsiteY3" fmla="*/ 6023375 h 6216130"/>
              <a:gd name="connsiteX4" fmla="*/ 15049 w 6103571"/>
              <a:gd name="connsiteY4" fmla="*/ 3069601 h 6216130"/>
              <a:gd name="connsiteX5" fmla="*/ 1183973 w 6103571"/>
              <a:gd name="connsiteY5" fmla="*/ 1767023 h 6216130"/>
              <a:gd name="connsiteX6" fmla="*/ 2619989 w 6103571"/>
              <a:gd name="connsiteY6" fmla="*/ 1317600 h 6216130"/>
              <a:gd name="connsiteX7" fmla="*/ 3312467 w 6103571"/>
              <a:gd name="connsiteY7" fmla="*/ 469637 h 6216130"/>
              <a:gd name="connsiteX8" fmla="*/ 4737878 w 6103571"/>
              <a:gd name="connsiteY8" fmla="*/ 401726 h 6216130"/>
              <a:gd name="connsiteX9" fmla="*/ 5237892 w 6103571"/>
              <a:gd name="connsiteY9" fmla="*/ 127153 h 6216130"/>
              <a:gd name="connsiteX10" fmla="*/ 5651493 w 6103571"/>
              <a:gd name="connsiteY10" fmla="*/ 4558 h 6216130"/>
              <a:gd name="connsiteX11" fmla="*/ 6081067 w 6103571"/>
              <a:gd name="connsiteY11" fmla="*/ 978002 h 6216130"/>
              <a:gd name="connsiteX12" fmla="*/ 6078055 w 6103571"/>
              <a:gd name="connsiteY12" fmla="*/ 4417086 h 6216130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233883"/>
              <a:gd name="connsiteX1" fmla="*/ 6075960 w 6092138"/>
              <a:gd name="connsiteY1" fmla="*/ 6216631 h 6233883"/>
              <a:gd name="connsiteX2" fmla="*/ 5126733 w 6092138"/>
              <a:gd name="connsiteY2" fmla="*/ 6213886 h 6233883"/>
              <a:gd name="connsiteX3" fmla="*/ 1989048 w 6092138"/>
              <a:gd name="connsiteY3" fmla="*/ 6041128 h 6233883"/>
              <a:gd name="connsiteX4" fmla="*/ 15049 w 6092138"/>
              <a:gd name="connsiteY4" fmla="*/ 3087354 h 6233883"/>
              <a:gd name="connsiteX5" fmla="*/ 1183973 w 6092138"/>
              <a:gd name="connsiteY5" fmla="*/ 1784776 h 6233883"/>
              <a:gd name="connsiteX6" fmla="*/ 2619989 w 6092138"/>
              <a:gd name="connsiteY6" fmla="*/ 1335353 h 6233883"/>
              <a:gd name="connsiteX7" fmla="*/ 3312467 w 6092138"/>
              <a:gd name="connsiteY7" fmla="*/ 487390 h 6233883"/>
              <a:gd name="connsiteX8" fmla="*/ 4737878 w 6092138"/>
              <a:gd name="connsiteY8" fmla="*/ 419479 h 6233883"/>
              <a:gd name="connsiteX9" fmla="*/ 5237892 w 6092138"/>
              <a:gd name="connsiteY9" fmla="*/ 144906 h 6233883"/>
              <a:gd name="connsiteX10" fmla="*/ 5651493 w 6092138"/>
              <a:gd name="connsiteY10" fmla="*/ 22311 h 6233883"/>
              <a:gd name="connsiteX11" fmla="*/ 6081067 w 6092138"/>
              <a:gd name="connsiteY11" fmla="*/ 995755 h 6233883"/>
              <a:gd name="connsiteX12" fmla="*/ 6078055 w 6092138"/>
              <a:gd name="connsiteY12" fmla="*/ 4434839 h 6233883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092138"/>
              <a:gd name="connsiteY0" fmla="*/ 4434839 h 6425986"/>
              <a:gd name="connsiteX1" fmla="*/ 6075960 w 6092138"/>
              <a:gd name="connsiteY1" fmla="*/ 6216631 h 6425986"/>
              <a:gd name="connsiteX2" fmla="*/ 1989048 w 6092138"/>
              <a:gd name="connsiteY2" fmla="*/ 6041128 h 6425986"/>
              <a:gd name="connsiteX3" fmla="*/ 15049 w 6092138"/>
              <a:gd name="connsiteY3" fmla="*/ 3087354 h 6425986"/>
              <a:gd name="connsiteX4" fmla="*/ 1183973 w 6092138"/>
              <a:gd name="connsiteY4" fmla="*/ 1784776 h 6425986"/>
              <a:gd name="connsiteX5" fmla="*/ 2619989 w 6092138"/>
              <a:gd name="connsiteY5" fmla="*/ 1335353 h 6425986"/>
              <a:gd name="connsiteX6" fmla="*/ 3312467 w 6092138"/>
              <a:gd name="connsiteY6" fmla="*/ 487390 h 6425986"/>
              <a:gd name="connsiteX7" fmla="*/ 4737878 w 6092138"/>
              <a:gd name="connsiteY7" fmla="*/ 419479 h 6425986"/>
              <a:gd name="connsiteX8" fmla="*/ 5237892 w 6092138"/>
              <a:gd name="connsiteY8" fmla="*/ 144906 h 6425986"/>
              <a:gd name="connsiteX9" fmla="*/ 5651493 w 6092138"/>
              <a:gd name="connsiteY9" fmla="*/ 22311 h 6425986"/>
              <a:gd name="connsiteX10" fmla="*/ 6081067 w 6092138"/>
              <a:gd name="connsiteY10" fmla="*/ 995755 h 6425986"/>
              <a:gd name="connsiteX11" fmla="*/ 6078055 w 6092138"/>
              <a:gd name="connsiteY11" fmla="*/ 4434839 h 6425986"/>
              <a:gd name="connsiteX0" fmla="*/ 6078055 w 6242419"/>
              <a:gd name="connsiteY0" fmla="*/ 4434839 h 6044251"/>
              <a:gd name="connsiteX1" fmla="*/ 3867782 w 6242419"/>
              <a:gd name="connsiteY1" fmla="*/ 3670395 h 6044251"/>
              <a:gd name="connsiteX2" fmla="*/ 1989048 w 6242419"/>
              <a:gd name="connsiteY2" fmla="*/ 6041128 h 6044251"/>
              <a:gd name="connsiteX3" fmla="*/ 15049 w 6242419"/>
              <a:gd name="connsiteY3" fmla="*/ 3087354 h 6044251"/>
              <a:gd name="connsiteX4" fmla="*/ 1183973 w 6242419"/>
              <a:gd name="connsiteY4" fmla="*/ 1784776 h 6044251"/>
              <a:gd name="connsiteX5" fmla="*/ 2619989 w 6242419"/>
              <a:gd name="connsiteY5" fmla="*/ 1335353 h 6044251"/>
              <a:gd name="connsiteX6" fmla="*/ 3312467 w 6242419"/>
              <a:gd name="connsiteY6" fmla="*/ 487390 h 6044251"/>
              <a:gd name="connsiteX7" fmla="*/ 4737878 w 6242419"/>
              <a:gd name="connsiteY7" fmla="*/ 419479 h 6044251"/>
              <a:gd name="connsiteX8" fmla="*/ 5237892 w 6242419"/>
              <a:gd name="connsiteY8" fmla="*/ 144906 h 6044251"/>
              <a:gd name="connsiteX9" fmla="*/ 5651493 w 6242419"/>
              <a:gd name="connsiteY9" fmla="*/ 22311 h 6044251"/>
              <a:gd name="connsiteX10" fmla="*/ 6081067 w 6242419"/>
              <a:gd name="connsiteY10" fmla="*/ 995755 h 6044251"/>
              <a:gd name="connsiteX11" fmla="*/ 6078055 w 6242419"/>
              <a:gd name="connsiteY11" fmla="*/ 4434839 h 6044251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78055 w 6242419"/>
              <a:gd name="connsiteY0" fmla="*/ 4434839 h 6055546"/>
              <a:gd name="connsiteX1" fmla="*/ 3867782 w 6242419"/>
              <a:gd name="connsiteY1" fmla="*/ 3670395 h 6055546"/>
              <a:gd name="connsiteX2" fmla="*/ 1989048 w 6242419"/>
              <a:gd name="connsiteY2" fmla="*/ 6041128 h 6055546"/>
              <a:gd name="connsiteX3" fmla="*/ 15049 w 6242419"/>
              <a:gd name="connsiteY3" fmla="*/ 3087354 h 6055546"/>
              <a:gd name="connsiteX4" fmla="*/ 1183973 w 6242419"/>
              <a:gd name="connsiteY4" fmla="*/ 1784776 h 6055546"/>
              <a:gd name="connsiteX5" fmla="*/ 2619989 w 6242419"/>
              <a:gd name="connsiteY5" fmla="*/ 1335353 h 6055546"/>
              <a:gd name="connsiteX6" fmla="*/ 3312467 w 6242419"/>
              <a:gd name="connsiteY6" fmla="*/ 487390 h 6055546"/>
              <a:gd name="connsiteX7" fmla="*/ 4737878 w 6242419"/>
              <a:gd name="connsiteY7" fmla="*/ 419479 h 6055546"/>
              <a:gd name="connsiteX8" fmla="*/ 5237892 w 6242419"/>
              <a:gd name="connsiteY8" fmla="*/ 144906 h 6055546"/>
              <a:gd name="connsiteX9" fmla="*/ 5651493 w 6242419"/>
              <a:gd name="connsiteY9" fmla="*/ 22311 h 6055546"/>
              <a:gd name="connsiteX10" fmla="*/ 6081067 w 6242419"/>
              <a:gd name="connsiteY10" fmla="*/ 995755 h 6055546"/>
              <a:gd name="connsiteX11" fmla="*/ 6078055 w 6242419"/>
              <a:gd name="connsiteY11" fmla="*/ 4434839 h 6055546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223224"/>
              <a:gd name="connsiteY0" fmla="*/ 991746 h 6041284"/>
              <a:gd name="connsiteX1" fmla="*/ 3867782 w 6223224"/>
              <a:gd name="connsiteY1" fmla="*/ 3666386 h 6041284"/>
              <a:gd name="connsiteX2" fmla="*/ 1989048 w 6223224"/>
              <a:gd name="connsiteY2" fmla="*/ 6037119 h 6041284"/>
              <a:gd name="connsiteX3" fmla="*/ 15049 w 6223224"/>
              <a:gd name="connsiteY3" fmla="*/ 3083345 h 6041284"/>
              <a:gd name="connsiteX4" fmla="*/ 1183973 w 6223224"/>
              <a:gd name="connsiteY4" fmla="*/ 1780767 h 6041284"/>
              <a:gd name="connsiteX5" fmla="*/ 2619989 w 6223224"/>
              <a:gd name="connsiteY5" fmla="*/ 1331344 h 6041284"/>
              <a:gd name="connsiteX6" fmla="*/ 3312467 w 6223224"/>
              <a:gd name="connsiteY6" fmla="*/ 483381 h 6041284"/>
              <a:gd name="connsiteX7" fmla="*/ 4737878 w 6223224"/>
              <a:gd name="connsiteY7" fmla="*/ 415470 h 6041284"/>
              <a:gd name="connsiteX8" fmla="*/ 5237892 w 6223224"/>
              <a:gd name="connsiteY8" fmla="*/ 140897 h 6041284"/>
              <a:gd name="connsiteX9" fmla="*/ 5651493 w 6223224"/>
              <a:gd name="connsiteY9" fmla="*/ 18302 h 6041284"/>
              <a:gd name="connsiteX10" fmla="*/ 6081067 w 6223224"/>
              <a:gd name="connsiteY10" fmla="*/ 991746 h 6041284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2 w 6119752"/>
              <a:gd name="connsiteY8" fmla="*/ 0 h 5900387"/>
              <a:gd name="connsiteX9" fmla="*/ 6081067 w 6119752"/>
              <a:gd name="connsiteY9" fmla="*/ 850849 h 5900387"/>
              <a:gd name="connsiteX0" fmla="*/ 6081067 w 6119752"/>
              <a:gd name="connsiteY0" fmla="*/ 850849 h 5900387"/>
              <a:gd name="connsiteX1" fmla="*/ 3867782 w 6119752"/>
              <a:gd name="connsiteY1" fmla="*/ 3525489 h 5900387"/>
              <a:gd name="connsiteX2" fmla="*/ 1989048 w 6119752"/>
              <a:gd name="connsiteY2" fmla="*/ 5896222 h 5900387"/>
              <a:gd name="connsiteX3" fmla="*/ 15049 w 6119752"/>
              <a:gd name="connsiteY3" fmla="*/ 2942448 h 5900387"/>
              <a:gd name="connsiteX4" fmla="*/ 1183973 w 6119752"/>
              <a:gd name="connsiteY4" fmla="*/ 1639870 h 5900387"/>
              <a:gd name="connsiteX5" fmla="*/ 2619989 w 6119752"/>
              <a:gd name="connsiteY5" fmla="*/ 1190447 h 5900387"/>
              <a:gd name="connsiteX6" fmla="*/ 3312467 w 6119752"/>
              <a:gd name="connsiteY6" fmla="*/ 342484 h 5900387"/>
              <a:gd name="connsiteX7" fmla="*/ 4737878 w 6119752"/>
              <a:gd name="connsiteY7" fmla="*/ 274573 h 5900387"/>
              <a:gd name="connsiteX8" fmla="*/ 5237893 w 6119752"/>
              <a:gd name="connsiteY8" fmla="*/ 0 h 5900387"/>
              <a:gd name="connsiteX9" fmla="*/ 6081067 w 6119752"/>
              <a:gd name="connsiteY9" fmla="*/ 850849 h 5900387"/>
              <a:gd name="connsiteX0" fmla="*/ 6081067 w 6094969"/>
              <a:gd name="connsiteY0" fmla="*/ 581893 h 5631431"/>
              <a:gd name="connsiteX1" fmla="*/ 3867782 w 6094969"/>
              <a:gd name="connsiteY1" fmla="*/ 3256533 h 5631431"/>
              <a:gd name="connsiteX2" fmla="*/ 1989048 w 6094969"/>
              <a:gd name="connsiteY2" fmla="*/ 5627266 h 5631431"/>
              <a:gd name="connsiteX3" fmla="*/ 15049 w 6094969"/>
              <a:gd name="connsiteY3" fmla="*/ 2673492 h 5631431"/>
              <a:gd name="connsiteX4" fmla="*/ 1183973 w 6094969"/>
              <a:gd name="connsiteY4" fmla="*/ 1370914 h 5631431"/>
              <a:gd name="connsiteX5" fmla="*/ 2619989 w 6094969"/>
              <a:gd name="connsiteY5" fmla="*/ 921491 h 5631431"/>
              <a:gd name="connsiteX6" fmla="*/ 3312467 w 6094969"/>
              <a:gd name="connsiteY6" fmla="*/ 73528 h 5631431"/>
              <a:gd name="connsiteX7" fmla="*/ 4737878 w 6094969"/>
              <a:gd name="connsiteY7" fmla="*/ 5617 h 5631431"/>
              <a:gd name="connsiteX8" fmla="*/ 6081067 w 6094969"/>
              <a:gd name="connsiteY8" fmla="*/ 581893 h 5631431"/>
              <a:gd name="connsiteX0" fmla="*/ 6081068 w 6094970"/>
              <a:gd name="connsiteY0" fmla="*/ 633182 h 5682720"/>
              <a:gd name="connsiteX1" fmla="*/ 3867782 w 6094970"/>
              <a:gd name="connsiteY1" fmla="*/ 3307822 h 5682720"/>
              <a:gd name="connsiteX2" fmla="*/ 1989048 w 6094970"/>
              <a:gd name="connsiteY2" fmla="*/ 5678555 h 5682720"/>
              <a:gd name="connsiteX3" fmla="*/ 15049 w 6094970"/>
              <a:gd name="connsiteY3" fmla="*/ 2724781 h 5682720"/>
              <a:gd name="connsiteX4" fmla="*/ 1183973 w 6094970"/>
              <a:gd name="connsiteY4" fmla="*/ 1422203 h 5682720"/>
              <a:gd name="connsiteX5" fmla="*/ 2619989 w 6094970"/>
              <a:gd name="connsiteY5" fmla="*/ 972780 h 5682720"/>
              <a:gd name="connsiteX6" fmla="*/ 3312467 w 6094970"/>
              <a:gd name="connsiteY6" fmla="*/ 124817 h 5682720"/>
              <a:gd name="connsiteX7" fmla="*/ 4737878 w 6094970"/>
              <a:gd name="connsiteY7" fmla="*/ 56906 h 5682720"/>
              <a:gd name="connsiteX8" fmla="*/ 6081068 w 6094970"/>
              <a:gd name="connsiteY8" fmla="*/ 633182 h 5682720"/>
              <a:gd name="connsiteX0" fmla="*/ 4737878 w 4748958"/>
              <a:gd name="connsiteY0" fmla="*/ 252682 h 5878741"/>
              <a:gd name="connsiteX1" fmla="*/ 3867782 w 4748958"/>
              <a:gd name="connsiteY1" fmla="*/ 3503598 h 5878741"/>
              <a:gd name="connsiteX2" fmla="*/ 1989048 w 4748958"/>
              <a:gd name="connsiteY2" fmla="*/ 5874331 h 5878741"/>
              <a:gd name="connsiteX3" fmla="*/ 15049 w 4748958"/>
              <a:gd name="connsiteY3" fmla="*/ 2920557 h 5878741"/>
              <a:gd name="connsiteX4" fmla="*/ 1183973 w 4748958"/>
              <a:gd name="connsiteY4" fmla="*/ 1617979 h 5878741"/>
              <a:gd name="connsiteX5" fmla="*/ 2619989 w 4748958"/>
              <a:gd name="connsiteY5" fmla="*/ 1168556 h 5878741"/>
              <a:gd name="connsiteX6" fmla="*/ 3312467 w 4748958"/>
              <a:gd name="connsiteY6" fmla="*/ 320593 h 5878741"/>
              <a:gd name="connsiteX7" fmla="*/ 4737878 w 4748958"/>
              <a:gd name="connsiteY7" fmla="*/ 252682 h 5878741"/>
              <a:gd name="connsiteX0" fmla="*/ 5065247 w 5072368"/>
              <a:gd name="connsiteY0" fmla="*/ 741266 h 5559129"/>
              <a:gd name="connsiteX1" fmla="*/ 3867782 w 5072368"/>
              <a:gd name="connsiteY1" fmla="*/ 3183986 h 5559129"/>
              <a:gd name="connsiteX2" fmla="*/ 1989048 w 5072368"/>
              <a:gd name="connsiteY2" fmla="*/ 5554719 h 5559129"/>
              <a:gd name="connsiteX3" fmla="*/ 15049 w 5072368"/>
              <a:gd name="connsiteY3" fmla="*/ 2600945 h 5559129"/>
              <a:gd name="connsiteX4" fmla="*/ 1183973 w 5072368"/>
              <a:gd name="connsiteY4" fmla="*/ 1298367 h 5559129"/>
              <a:gd name="connsiteX5" fmla="*/ 2619989 w 5072368"/>
              <a:gd name="connsiteY5" fmla="*/ 848944 h 5559129"/>
              <a:gd name="connsiteX6" fmla="*/ 3312467 w 5072368"/>
              <a:gd name="connsiteY6" fmla="*/ 981 h 5559129"/>
              <a:gd name="connsiteX7" fmla="*/ 5065247 w 5072368"/>
              <a:gd name="connsiteY7" fmla="*/ 741266 h 5559129"/>
              <a:gd name="connsiteX0" fmla="*/ 5065247 w 5194320"/>
              <a:gd name="connsiteY0" fmla="*/ 741938 h 5559801"/>
              <a:gd name="connsiteX1" fmla="*/ 3867782 w 5194320"/>
              <a:gd name="connsiteY1" fmla="*/ 3184658 h 5559801"/>
              <a:gd name="connsiteX2" fmla="*/ 1989048 w 5194320"/>
              <a:gd name="connsiteY2" fmla="*/ 5555391 h 5559801"/>
              <a:gd name="connsiteX3" fmla="*/ 15049 w 5194320"/>
              <a:gd name="connsiteY3" fmla="*/ 2601617 h 5559801"/>
              <a:gd name="connsiteX4" fmla="*/ 1183973 w 5194320"/>
              <a:gd name="connsiteY4" fmla="*/ 1299039 h 5559801"/>
              <a:gd name="connsiteX5" fmla="*/ 2619989 w 5194320"/>
              <a:gd name="connsiteY5" fmla="*/ 849616 h 5559801"/>
              <a:gd name="connsiteX6" fmla="*/ 3312467 w 5194320"/>
              <a:gd name="connsiteY6" fmla="*/ 1653 h 5559801"/>
              <a:gd name="connsiteX7" fmla="*/ 5065247 w 5194320"/>
              <a:gd name="connsiteY7" fmla="*/ 741938 h 5559801"/>
              <a:gd name="connsiteX0" fmla="*/ 5065247 w 5186556"/>
              <a:gd name="connsiteY0" fmla="*/ 741509 h 5559372"/>
              <a:gd name="connsiteX1" fmla="*/ 3867782 w 5186556"/>
              <a:gd name="connsiteY1" fmla="*/ 3184229 h 5559372"/>
              <a:gd name="connsiteX2" fmla="*/ 1989048 w 5186556"/>
              <a:gd name="connsiteY2" fmla="*/ 5554962 h 5559372"/>
              <a:gd name="connsiteX3" fmla="*/ 15049 w 5186556"/>
              <a:gd name="connsiteY3" fmla="*/ 2601188 h 5559372"/>
              <a:gd name="connsiteX4" fmla="*/ 1183973 w 5186556"/>
              <a:gd name="connsiteY4" fmla="*/ 1298610 h 5559372"/>
              <a:gd name="connsiteX5" fmla="*/ 2619989 w 5186556"/>
              <a:gd name="connsiteY5" fmla="*/ 849187 h 5559372"/>
              <a:gd name="connsiteX6" fmla="*/ 3312467 w 5186556"/>
              <a:gd name="connsiteY6" fmla="*/ 1224 h 5559372"/>
              <a:gd name="connsiteX7" fmla="*/ 5065247 w 5186556"/>
              <a:gd name="connsiteY7" fmla="*/ 741509 h 5559372"/>
              <a:gd name="connsiteX0" fmla="*/ 5255201 w 5369050"/>
              <a:gd name="connsiteY0" fmla="*/ 918959 h 5558309"/>
              <a:gd name="connsiteX1" fmla="*/ 3867782 w 5369050"/>
              <a:gd name="connsiteY1" fmla="*/ 3183166 h 5558309"/>
              <a:gd name="connsiteX2" fmla="*/ 1989048 w 5369050"/>
              <a:gd name="connsiteY2" fmla="*/ 5553899 h 5558309"/>
              <a:gd name="connsiteX3" fmla="*/ 15049 w 5369050"/>
              <a:gd name="connsiteY3" fmla="*/ 2600125 h 5558309"/>
              <a:gd name="connsiteX4" fmla="*/ 1183973 w 5369050"/>
              <a:gd name="connsiteY4" fmla="*/ 1297547 h 5558309"/>
              <a:gd name="connsiteX5" fmla="*/ 2619989 w 5369050"/>
              <a:gd name="connsiteY5" fmla="*/ 848124 h 5558309"/>
              <a:gd name="connsiteX6" fmla="*/ 3312467 w 5369050"/>
              <a:gd name="connsiteY6" fmla="*/ 161 h 5558309"/>
              <a:gd name="connsiteX7" fmla="*/ 5255201 w 5369050"/>
              <a:gd name="connsiteY7" fmla="*/ 918959 h 5558309"/>
              <a:gd name="connsiteX0" fmla="*/ 5255201 w 5379850"/>
              <a:gd name="connsiteY0" fmla="*/ 918959 h 5558309"/>
              <a:gd name="connsiteX1" fmla="*/ 3867782 w 5379850"/>
              <a:gd name="connsiteY1" fmla="*/ 3183166 h 5558309"/>
              <a:gd name="connsiteX2" fmla="*/ 1989048 w 5379850"/>
              <a:gd name="connsiteY2" fmla="*/ 5553899 h 5558309"/>
              <a:gd name="connsiteX3" fmla="*/ 15049 w 5379850"/>
              <a:gd name="connsiteY3" fmla="*/ 2600125 h 5558309"/>
              <a:gd name="connsiteX4" fmla="*/ 1183973 w 5379850"/>
              <a:gd name="connsiteY4" fmla="*/ 1297547 h 5558309"/>
              <a:gd name="connsiteX5" fmla="*/ 2619989 w 5379850"/>
              <a:gd name="connsiteY5" fmla="*/ 848124 h 5558309"/>
              <a:gd name="connsiteX6" fmla="*/ 3312467 w 5379850"/>
              <a:gd name="connsiteY6" fmla="*/ 161 h 5558309"/>
              <a:gd name="connsiteX7" fmla="*/ 5255201 w 5379850"/>
              <a:gd name="connsiteY7" fmla="*/ 918959 h 5558309"/>
              <a:gd name="connsiteX0" fmla="*/ 5055551 w 5194514"/>
              <a:gd name="connsiteY0" fmla="*/ 702638 h 5559838"/>
              <a:gd name="connsiteX1" fmla="*/ 3867782 w 5194514"/>
              <a:gd name="connsiteY1" fmla="*/ 3184695 h 5559838"/>
              <a:gd name="connsiteX2" fmla="*/ 1989048 w 5194514"/>
              <a:gd name="connsiteY2" fmla="*/ 5555428 h 5559838"/>
              <a:gd name="connsiteX3" fmla="*/ 15049 w 5194514"/>
              <a:gd name="connsiteY3" fmla="*/ 2601654 h 5559838"/>
              <a:gd name="connsiteX4" fmla="*/ 1183973 w 5194514"/>
              <a:gd name="connsiteY4" fmla="*/ 1299076 h 5559838"/>
              <a:gd name="connsiteX5" fmla="*/ 2619989 w 5194514"/>
              <a:gd name="connsiteY5" fmla="*/ 849653 h 5559838"/>
              <a:gd name="connsiteX6" fmla="*/ 3312467 w 5194514"/>
              <a:gd name="connsiteY6" fmla="*/ 1690 h 5559838"/>
              <a:gd name="connsiteX7" fmla="*/ 5055551 w 5194514"/>
              <a:gd name="connsiteY7" fmla="*/ 702638 h 5559838"/>
              <a:gd name="connsiteX0" fmla="*/ 5055551 w 5056234"/>
              <a:gd name="connsiteY0" fmla="*/ 702589 h 5556075"/>
              <a:gd name="connsiteX1" fmla="*/ 3098244 w 5056234"/>
              <a:gd name="connsiteY1" fmla="*/ 2849951 h 5556075"/>
              <a:gd name="connsiteX2" fmla="*/ 1989048 w 5056234"/>
              <a:gd name="connsiteY2" fmla="*/ 5555379 h 5556075"/>
              <a:gd name="connsiteX3" fmla="*/ 15049 w 5056234"/>
              <a:gd name="connsiteY3" fmla="*/ 2601605 h 5556075"/>
              <a:gd name="connsiteX4" fmla="*/ 1183973 w 5056234"/>
              <a:gd name="connsiteY4" fmla="*/ 1299027 h 5556075"/>
              <a:gd name="connsiteX5" fmla="*/ 2619989 w 5056234"/>
              <a:gd name="connsiteY5" fmla="*/ 849604 h 5556075"/>
              <a:gd name="connsiteX6" fmla="*/ 3312467 w 5056234"/>
              <a:gd name="connsiteY6" fmla="*/ 1641 h 5556075"/>
              <a:gd name="connsiteX7" fmla="*/ 5055551 w 5056234"/>
              <a:gd name="connsiteY7" fmla="*/ 702589 h 5556075"/>
              <a:gd name="connsiteX0" fmla="*/ 5055551 w 5062440"/>
              <a:gd name="connsiteY0" fmla="*/ 702457 h 5555351"/>
              <a:gd name="connsiteX1" fmla="*/ 2598592 w 5062440"/>
              <a:gd name="connsiteY1" fmla="*/ 2700197 h 5555351"/>
              <a:gd name="connsiteX2" fmla="*/ 1989048 w 5062440"/>
              <a:gd name="connsiteY2" fmla="*/ 5555247 h 5555351"/>
              <a:gd name="connsiteX3" fmla="*/ 15049 w 5062440"/>
              <a:gd name="connsiteY3" fmla="*/ 2601473 h 5555351"/>
              <a:gd name="connsiteX4" fmla="*/ 1183973 w 5062440"/>
              <a:gd name="connsiteY4" fmla="*/ 1298895 h 5555351"/>
              <a:gd name="connsiteX5" fmla="*/ 2619989 w 5062440"/>
              <a:gd name="connsiteY5" fmla="*/ 849472 h 5555351"/>
              <a:gd name="connsiteX6" fmla="*/ 3312467 w 5062440"/>
              <a:gd name="connsiteY6" fmla="*/ 1509 h 5555351"/>
              <a:gd name="connsiteX7" fmla="*/ 5055551 w 5062440"/>
              <a:gd name="connsiteY7" fmla="*/ 702457 h 5555351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55551 w 5055553"/>
              <a:gd name="connsiteY0" fmla="*/ 702230 h 5555493"/>
              <a:gd name="connsiteX1" fmla="*/ 3300950 w 5055553"/>
              <a:gd name="connsiteY1" fmla="*/ 2372206 h 5555493"/>
              <a:gd name="connsiteX2" fmla="*/ 1989048 w 5055553"/>
              <a:gd name="connsiteY2" fmla="*/ 5555020 h 5555493"/>
              <a:gd name="connsiteX3" fmla="*/ 15049 w 5055553"/>
              <a:gd name="connsiteY3" fmla="*/ 2601246 h 5555493"/>
              <a:gd name="connsiteX4" fmla="*/ 1183973 w 5055553"/>
              <a:gd name="connsiteY4" fmla="*/ 1298668 h 5555493"/>
              <a:gd name="connsiteX5" fmla="*/ 2619989 w 5055553"/>
              <a:gd name="connsiteY5" fmla="*/ 849245 h 5555493"/>
              <a:gd name="connsiteX6" fmla="*/ 3312467 w 5055553"/>
              <a:gd name="connsiteY6" fmla="*/ 1282 h 5555493"/>
              <a:gd name="connsiteX7" fmla="*/ 5055551 w 5055553"/>
              <a:gd name="connsiteY7" fmla="*/ 702230 h 5555493"/>
              <a:gd name="connsiteX0" fmla="*/ 5040958 w 5040960"/>
              <a:gd name="connsiteY0" fmla="*/ 702230 h 4662561"/>
              <a:gd name="connsiteX1" fmla="*/ 3286357 w 5040960"/>
              <a:gd name="connsiteY1" fmla="*/ 2372206 h 4662561"/>
              <a:gd name="connsiteX2" fmla="*/ 1060139 w 5040960"/>
              <a:gd name="connsiteY2" fmla="*/ 4661864 h 4662561"/>
              <a:gd name="connsiteX3" fmla="*/ 456 w 5040960"/>
              <a:gd name="connsiteY3" fmla="*/ 2601246 h 4662561"/>
              <a:gd name="connsiteX4" fmla="*/ 1169380 w 5040960"/>
              <a:gd name="connsiteY4" fmla="*/ 1298668 h 4662561"/>
              <a:gd name="connsiteX5" fmla="*/ 2605396 w 5040960"/>
              <a:gd name="connsiteY5" fmla="*/ 849245 h 4662561"/>
              <a:gd name="connsiteX6" fmla="*/ 3297874 w 5040960"/>
              <a:gd name="connsiteY6" fmla="*/ 1282 h 4662561"/>
              <a:gd name="connsiteX7" fmla="*/ 5040958 w 5040960"/>
              <a:gd name="connsiteY7" fmla="*/ 702230 h 4662561"/>
              <a:gd name="connsiteX0" fmla="*/ 5041955 w 5041957"/>
              <a:gd name="connsiteY0" fmla="*/ 702230 h 4411152"/>
              <a:gd name="connsiteX1" fmla="*/ 3287354 w 5041957"/>
              <a:gd name="connsiteY1" fmla="*/ 2372206 h 4411152"/>
              <a:gd name="connsiteX2" fmla="*/ 984899 w 5041957"/>
              <a:gd name="connsiteY2" fmla="*/ 4410347 h 4411152"/>
              <a:gd name="connsiteX3" fmla="*/ 1453 w 5041957"/>
              <a:gd name="connsiteY3" fmla="*/ 2601246 h 4411152"/>
              <a:gd name="connsiteX4" fmla="*/ 1170377 w 5041957"/>
              <a:gd name="connsiteY4" fmla="*/ 1298668 h 4411152"/>
              <a:gd name="connsiteX5" fmla="*/ 2606393 w 5041957"/>
              <a:gd name="connsiteY5" fmla="*/ 849245 h 4411152"/>
              <a:gd name="connsiteX6" fmla="*/ 3298871 w 5041957"/>
              <a:gd name="connsiteY6" fmla="*/ 1282 h 4411152"/>
              <a:gd name="connsiteX7" fmla="*/ 5041955 w 5041957"/>
              <a:gd name="connsiteY7" fmla="*/ 702230 h 4411152"/>
              <a:gd name="connsiteX0" fmla="*/ 5041774 w 5041776"/>
              <a:gd name="connsiteY0" fmla="*/ 702230 h 4497829"/>
              <a:gd name="connsiteX1" fmla="*/ 3287173 w 5041776"/>
              <a:gd name="connsiteY1" fmla="*/ 2372206 h 4497829"/>
              <a:gd name="connsiteX2" fmla="*/ 995414 w 5041776"/>
              <a:gd name="connsiteY2" fmla="*/ 4497065 h 4497829"/>
              <a:gd name="connsiteX3" fmla="*/ 1272 w 5041776"/>
              <a:gd name="connsiteY3" fmla="*/ 2601246 h 4497829"/>
              <a:gd name="connsiteX4" fmla="*/ 1170196 w 5041776"/>
              <a:gd name="connsiteY4" fmla="*/ 1298668 h 4497829"/>
              <a:gd name="connsiteX5" fmla="*/ 2606212 w 5041776"/>
              <a:gd name="connsiteY5" fmla="*/ 849245 h 4497829"/>
              <a:gd name="connsiteX6" fmla="*/ 3298690 w 5041776"/>
              <a:gd name="connsiteY6" fmla="*/ 1282 h 4497829"/>
              <a:gd name="connsiteX7" fmla="*/ 5041774 w 5041776"/>
              <a:gd name="connsiteY7" fmla="*/ 702230 h 449782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41438"/>
              <a:gd name="connsiteY0" fmla="*/ 702230 h 4544059"/>
              <a:gd name="connsiteX1" fmla="*/ 3286835 w 5041438"/>
              <a:gd name="connsiteY1" fmla="*/ 2372206 h 4544059"/>
              <a:gd name="connsiteX2" fmla="*/ 995076 w 5041438"/>
              <a:gd name="connsiteY2" fmla="*/ 4497065 h 4544059"/>
              <a:gd name="connsiteX3" fmla="*/ 934 w 5041438"/>
              <a:gd name="connsiteY3" fmla="*/ 2601246 h 4544059"/>
              <a:gd name="connsiteX4" fmla="*/ 1169858 w 5041438"/>
              <a:gd name="connsiteY4" fmla="*/ 1298668 h 4544059"/>
              <a:gd name="connsiteX5" fmla="*/ 2605874 w 5041438"/>
              <a:gd name="connsiteY5" fmla="*/ 849245 h 4544059"/>
              <a:gd name="connsiteX6" fmla="*/ 3298352 w 5041438"/>
              <a:gd name="connsiteY6" fmla="*/ 1282 h 4544059"/>
              <a:gd name="connsiteX7" fmla="*/ 5041436 w 5041438"/>
              <a:gd name="connsiteY7" fmla="*/ 702230 h 4544059"/>
              <a:gd name="connsiteX0" fmla="*/ 5041436 w 5081857"/>
              <a:gd name="connsiteY0" fmla="*/ 701872 h 4543701"/>
              <a:gd name="connsiteX1" fmla="*/ 3286835 w 5081857"/>
              <a:gd name="connsiteY1" fmla="*/ 2371848 h 4543701"/>
              <a:gd name="connsiteX2" fmla="*/ 995076 w 5081857"/>
              <a:gd name="connsiteY2" fmla="*/ 4496707 h 4543701"/>
              <a:gd name="connsiteX3" fmla="*/ 934 w 5081857"/>
              <a:gd name="connsiteY3" fmla="*/ 2600888 h 4543701"/>
              <a:gd name="connsiteX4" fmla="*/ 1169858 w 5081857"/>
              <a:gd name="connsiteY4" fmla="*/ 1298310 h 4543701"/>
              <a:gd name="connsiteX5" fmla="*/ 2605874 w 5081857"/>
              <a:gd name="connsiteY5" fmla="*/ 848887 h 4543701"/>
              <a:gd name="connsiteX6" fmla="*/ 3298352 w 5081857"/>
              <a:gd name="connsiteY6" fmla="*/ 924 h 4543701"/>
              <a:gd name="connsiteX7" fmla="*/ 5041436 w 5081857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140555"/>
              <a:gd name="connsiteY0" fmla="*/ 701872 h 4543701"/>
              <a:gd name="connsiteX1" fmla="*/ 3286835 w 5140555"/>
              <a:gd name="connsiteY1" fmla="*/ 2371848 h 4543701"/>
              <a:gd name="connsiteX2" fmla="*/ 995076 w 5140555"/>
              <a:gd name="connsiteY2" fmla="*/ 4496707 h 4543701"/>
              <a:gd name="connsiteX3" fmla="*/ 934 w 5140555"/>
              <a:gd name="connsiteY3" fmla="*/ 2600888 h 4543701"/>
              <a:gd name="connsiteX4" fmla="*/ 1169858 w 5140555"/>
              <a:gd name="connsiteY4" fmla="*/ 1298310 h 4543701"/>
              <a:gd name="connsiteX5" fmla="*/ 2605874 w 5140555"/>
              <a:gd name="connsiteY5" fmla="*/ 848887 h 4543701"/>
              <a:gd name="connsiteX6" fmla="*/ 3298352 w 5140555"/>
              <a:gd name="connsiteY6" fmla="*/ 924 h 4543701"/>
              <a:gd name="connsiteX7" fmla="*/ 5041436 w 5140555"/>
              <a:gd name="connsiteY7" fmla="*/ 701872 h 4543701"/>
              <a:gd name="connsiteX0" fmla="*/ 5041436 w 5041436"/>
              <a:gd name="connsiteY0" fmla="*/ 701872 h 4543701"/>
              <a:gd name="connsiteX1" fmla="*/ 3286835 w 5041436"/>
              <a:gd name="connsiteY1" fmla="*/ 2371848 h 4543701"/>
              <a:gd name="connsiteX2" fmla="*/ 995076 w 5041436"/>
              <a:gd name="connsiteY2" fmla="*/ 4496707 h 4543701"/>
              <a:gd name="connsiteX3" fmla="*/ 934 w 5041436"/>
              <a:gd name="connsiteY3" fmla="*/ 2600888 h 4543701"/>
              <a:gd name="connsiteX4" fmla="*/ 1169858 w 5041436"/>
              <a:gd name="connsiteY4" fmla="*/ 1298310 h 4543701"/>
              <a:gd name="connsiteX5" fmla="*/ 2605874 w 5041436"/>
              <a:gd name="connsiteY5" fmla="*/ 848887 h 4543701"/>
              <a:gd name="connsiteX6" fmla="*/ 3298352 w 5041436"/>
              <a:gd name="connsiteY6" fmla="*/ 924 h 4543701"/>
              <a:gd name="connsiteX7" fmla="*/ 5041436 w 5041436"/>
              <a:gd name="connsiteY7" fmla="*/ 701872 h 4543701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4642 w 5104642"/>
              <a:gd name="connsiteY0" fmla="*/ 755528 h 4543118"/>
              <a:gd name="connsiteX1" fmla="*/ 3286835 w 5104642"/>
              <a:gd name="connsiteY1" fmla="*/ 2371265 h 4543118"/>
              <a:gd name="connsiteX2" fmla="*/ 995076 w 5104642"/>
              <a:gd name="connsiteY2" fmla="*/ 4496124 h 4543118"/>
              <a:gd name="connsiteX3" fmla="*/ 934 w 5104642"/>
              <a:gd name="connsiteY3" fmla="*/ 2600305 h 4543118"/>
              <a:gd name="connsiteX4" fmla="*/ 1169858 w 5104642"/>
              <a:gd name="connsiteY4" fmla="*/ 1297727 h 4543118"/>
              <a:gd name="connsiteX5" fmla="*/ 2605874 w 5104642"/>
              <a:gd name="connsiteY5" fmla="*/ 848304 h 4543118"/>
              <a:gd name="connsiteX6" fmla="*/ 3298352 w 5104642"/>
              <a:gd name="connsiteY6" fmla="*/ 341 h 4543118"/>
              <a:gd name="connsiteX7" fmla="*/ 5104642 w 5104642"/>
              <a:gd name="connsiteY7" fmla="*/ 755528 h 4543118"/>
              <a:gd name="connsiteX0" fmla="*/ 5106119 w 5106119"/>
              <a:gd name="connsiteY0" fmla="*/ 755528 h 4496124"/>
              <a:gd name="connsiteX1" fmla="*/ 3288312 w 5106119"/>
              <a:gd name="connsiteY1" fmla="*/ 2371265 h 4496124"/>
              <a:gd name="connsiteX2" fmla="*/ 996553 w 5106119"/>
              <a:gd name="connsiteY2" fmla="*/ 4496124 h 4496124"/>
              <a:gd name="connsiteX3" fmla="*/ 2411 w 5106119"/>
              <a:gd name="connsiteY3" fmla="*/ 2600305 h 4496124"/>
              <a:gd name="connsiteX4" fmla="*/ 1171335 w 5106119"/>
              <a:gd name="connsiteY4" fmla="*/ 1297727 h 4496124"/>
              <a:gd name="connsiteX5" fmla="*/ 2607351 w 5106119"/>
              <a:gd name="connsiteY5" fmla="*/ 848304 h 4496124"/>
              <a:gd name="connsiteX6" fmla="*/ 3299829 w 5106119"/>
              <a:gd name="connsiteY6" fmla="*/ 341 h 4496124"/>
              <a:gd name="connsiteX7" fmla="*/ 5106119 w 5106119"/>
              <a:gd name="connsiteY7" fmla="*/ 755528 h 4496124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  <a:gd name="connsiteX0" fmla="*/ 5107866 w 5107866"/>
              <a:gd name="connsiteY0" fmla="*/ 755528 h 4536352"/>
              <a:gd name="connsiteX1" fmla="*/ 3290059 w 5107866"/>
              <a:gd name="connsiteY1" fmla="*/ 2371265 h 4536352"/>
              <a:gd name="connsiteX2" fmla="*/ 954819 w 5107866"/>
              <a:gd name="connsiteY2" fmla="*/ 4536352 h 4536352"/>
              <a:gd name="connsiteX3" fmla="*/ 4158 w 5107866"/>
              <a:gd name="connsiteY3" fmla="*/ 2600305 h 4536352"/>
              <a:gd name="connsiteX4" fmla="*/ 1173082 w 5107866"/>
              <a:gd name="connsiteY4" fmla="*/ 1297727 h 4536352"/>
              <a:gd name="connsiteX5" fmla="*/ 2609098 w 5107866"/>
              <a:gd name="connsiteY5" fmla="*/ 848304 h 4536352"/>
              <a:gd name="connsiteX6" fmla="*/ 3301576 w 5107866"/>
              <a:gd name="connsiteY6" fmla="*/ 341 h 4536352"/>
              <a:gd name="connsiteX7" fmla="*/ 5107866 w 5107866"/>
              <a:gd name="connsiteY7" fmla="*/ 755528 h 45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7866" h="4536352">
                <a:moveTo>
                  <a:pt x="5107866" y="755528"/>
                </a:moveTo>
                <a:cubicBezTo>
                  <a:pt x="4618990" y="1182543"/>
                  <a:pt x="5056780" y="728141"/>
                  <a:pt x="3290059" y="2371265"/>
                </a:cubicBezTo>
                <a:lnTo>
                  <a:pt x="954819" y="4536352"/>
                </a:lnTo>
                <a:cubicBezTo>
                  <a:pt x="160732" y="3820271"/>
                  <a:pt x="-32219" y="3140076"/>
                  <a:pt x="4158" y="2600305"/>
                </a:cubicBezTo>
                <a:cubicBezTo>
                  <a:pt x="40535" y="2060534"/>
                  <a:pt x="663510" y="1435720"/>
                  <a:pt x="1173082" y="1297727"/>
                </a:cubicBezTo>
                <a:cubicBezTo>
                  <a:pt x="1682654" y="1159734"/>
                  <a:pt x="2254349" y="1064535"/>
                  <a:pt x="2609098" y="848304"/>
                </a:cubicBezTo>
                <a:cubicBezTo>
                  <a:pt x="2963847" y="632073"/>
                  <a:pt x="2885115" y="15804"/>
                  <a:pt x="3301576" y="341"/>
                </a:cubicBezTo>
                <a:cubicBezTo>
                  <a:pt x="3718037" y="-15122"/>
                  <a:pt x="4837874" y="499227"/>
                  <a:pt x="5107866" y="7555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rgbClr val="ED6D6C"/>
              </a:gs>
              <a:gs pos="100000">
                <a:srgbClr val="F6B8B8"/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A28079-F425-4030-BEB8-3B103CB6A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3177176"/>
            <a:ext cx="1764323" cy="36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1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989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6656" y="6554697"/>
            <a:ext cx="57912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2">
                    <a:lumMod val="75000"/>
                    <a:alpha val="80000"/>
                  </a:schemeClr>
                </a:solidFill>
              </a:defRPr>
            </a:lvl1pPr>
          </a:lstStyle>
          <a:p>
            <a:r>
              <a:rPr lang="en-US" dirty="0"/>
              <a:t>From Sequencing to Results: Analysis of Metabarcoding Data with FROGS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53171" y="6554697"/>
            <a:ext cx="638829" cy="3033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>
                <a:ln>
                  <a:noFill/>
                </a:ln>
                <a:solidFill>
                  <a:schemeClr val="accent1">
                    <a:lumMod val="50000"/>
                    <a:alpha val="25000"/>
                  </a:schemeClr>
                </a:solidFill>
                <a:latin typeface="+mj-lt"/>
              </a:defRPr>
            </a:lvl1pPr>
          </a:lstStyle>
          <a:p>
            <a:fld id="{141334C3-4CE6-4A75-BE27-90F551227C6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702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42" r:id="rId3"/>
    <p:sldLayoutId id="2147483732" r:id="rId4"/>
    <p:sldLayoutId id="2147483727" r:id="rId5"/>
    <p:sldLayoutId id="2147483731" r:id="rId6"/>
    <p:sldLayoutId id="2147483721" r:id="rId7"/>
    <p:sldLayoutId id="2147483725" r:id="rId8"/>
    <p:sldLayoutId id="2147483733" r:id="rId9"/>
    <p:sldLayoutId id="2147483734" r:id="rId10"/>
    <p:sldLayoutId id="2147483709" r:id="rId11"/>
    <p:sldLayoutId id="2147483726" r:id="rId12"/>
    <p:sldLayoutId id="2147483736" r:id="rId13"/>
    <p:sldLayoutId id="2147483737" r:id="rId14"/>
    <p:sldLayoutId id="2147483738" r:id="rId15"/>
    <p:sldLayoutId id="2147483722" r:id="rId16"/>
    <p:sldLayoutId id="2147483724" r:id="rId17"/>
    <p:sldLayoutId id="2147483739" r:id="rId18"/>
    <p:sldLayoutId id="2147483740" r:id="rId19"/>
    <p:sldLayoutId id="2147483741" r:id="rId20"/>
    <p:sldLayoutId id="2147483723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120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8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3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bib/advance-article/doi/10.1093/bib/bbab318/6354026?guestAccessKey=c3c28079-333a-432e-9d9e-b4c37da8284d" TargetMode="External"/><Relationship Id="rId2" Type="http://schemas.openxmlformats.org/officeDocument/2006/relationships/hyperlink" Target="https://academic.oup.com/bioinformatics/article/34/8/1287/4708232?guestAccessKey=a3b4c7f6-d18e-43a0-971e-8f6422c67f56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frogs.inrae.fr/publications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frogs.inrae.fr/companiontools" TargetMode="External"/><Relationship Id="rId2" Type="http://schemas.openxmlformats.org/officeDocument/2006/relationships/hyperlink" Target="https://frogs.inrae.fr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frogs.inrae.fr/training" TargetMode="External"/><Relationship Id="rId5" Type="http://schemas.openxmlformats.org/officeDocument/2006/relationships/hyperlink" Target="https://frogs.inrae.fr/faq" TargetMode="External"/><Relationship Id="rId10" Type="http://schemas.openxmlformats.org/officeDocument/2006/relationships/hyperlink" Target="https://frogs.inrae.fr/contact" TargetMode="External"/><Relationship Id="rId4" Type="http://schemas.openxmlformats.org/officeDocument/2006/relationships/hyperlink" Target="https://frogs.inrae.fr/howitworks" TargetMode="External"/><Relationship Id="rId9" Type="http://schemas.openxmlformats.org/officeDocument/2006/relationships/hyperlink" Target="https://frogs.inrae.fr/new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geraldine.pascal@toulouse.inra.fr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8310018-0FFF-431E-891C-D54E545D2E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Before starting the training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There are some things to consider.</a:t>
            </a:r>
            <a:endParaRPr lang="fr-FR" sz="4000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D49D1070-64DA-410A-8167-97D2BCB70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5031" y="4760686"/>
            <a:ext cx="4514204" cy="1092110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9CC342"/>
                </a:solidFill>
              </a:rPr>
              <a:t>Lucas </a:t>
            </a:r>
            <a:r>
              <a:rPr lang="fr-FR" sz="2400" cap="small" dirty="0">
                <a:solidFill>
                  <a:srgbClr val="9CC342"/>
                </a:solidFill>
              </a:rPr>
              <a:t>Auer</a:t>
            </a:r>
            <a:r>
              <a:rPr lang="fr-FR" sz="2400" dirty="0">
                <a:solidFill>
                  <a:schemeClr val="tx2"/>
                </a:solidFill>
              </a:rPr>
              <a:t>, Gabryelle Agoutin</a:t>
            </a:r>
            <a:r>
              <a:rPr lang="fr-FR" sz="2400" cap="small" dirty="0">
                <a:solidFill>
                  <a:schemeClr val="tx2"/>
                </a:solidFill>
              </a:rPr>
              <a:t>,</a:t>
            </a:r>
            <a:r>
              <a:rPr lang="fr-FR" sz="2400" dirty="0">
                <a:solidFill>
                  <a:schemeClr val="tx2"/>
                </a:solidFill>
              </a:rPr>
              <a:t> Maria </a:t>
            </a:r>
            <a:r>
              <a:rPr lang="fr-FR" sz="2400" cap="small" dirty="0">
                <a:solidFill>
                  <a:schemeClr val="tx2"/>
                </a:solidFill>
              </a:rPr>
              <a:t>Bernard, 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Géraldine </a:t>
            </a:r>
            <a:r>
              <a:rPr lang="fr-FR" sz="2400" cap="sm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Pascal,</a:t>
            </a:r>
            <a:r>
              <a:rPr lang="fr-FR" sz="2400" dirty="0">
                <a:solidFill>
                  <a:schemeClr val="tx2"/>
                </a:solidFill>
              </a:rPr>
              <a:t> Maëlle </a:t>
            </a:r>
            <a:r>
              <a:rPr lang="fr-FR" sz="2400" cap="small" dirty="0">
                <a:solidFill>
                  <a:schemeClr val="tx2"/>
                </a:solidFill>
              </a:rPr>
              <a:t>Pomiès</a:t>
            </a:r>
            <a:r>
              <a:rPr lang="fr-FR" sz="2400" dirty="0">
                <a:solidFill>
                  <a:schemeClr val="tx2"/>
                </a:solidFill>
              </a:rPr>
              <a:t> &amp; Olivier R</a:t>
            </a:r>
            <a:r>
              <a:rPr lang="fr-FR" sz="2400" cap="small" dirty="0">
                <a:solidFill>
                  <a:schemeClr val="tx2"/>
                </a:solidFill>
              </a:rPr>
              <a:t>ué</a:t>
            </a:r>
          </a:p>
        </p:txBody>
      </p:sp>
    </p:spTree>
    <p:extLst>
      <p:ext uri="{BB962C8B-B14F-4D97-AF65-F5344CB8AC3E}">
        <p14:creationId xmlns:p14="http://schemas.microsoft.com/office/powerpoint/2010/main" val="230867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8253" r="20265" b="7471"/>
          <a:stretch/>
        </p:blipFill>
        <p:spPr>
          <a:xfrm>
            <a:off x="8880965" y="343699"/>
            <a:ext cx="627221" cy="720006"/>
          </a:xfrm>
          <a:prstGeom prst="rect">
            <a:avLst/>
          </a:prstGeom>
        </p:spPr>
      </p:pic>
      <p:sp>
        <p:nvSpPr>
          <p:cNvPr id="96" name="ZoneTexte 95"/>
          <p:cNvSpPr txBox="1"/>
          <p:nvPr/>
        </p:nvSpPr>
        <p:spPr>
          <a:xfrm>
            <a:off x="5871947" y="509555"/>
            <a:ext cx="2373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short coffee breaks</a:t>
            </a:r>
            <a:br>
              <a:rPr lang="en-US" dirty="0"/>
            </a:br>
            <a:r>
              <a:rPr lang="en-US" dirty="0"/>
              <a:t>morning and afternoon</a:t>
            </a:r>
          </a:p>
        </p:txBody>
      </p:sp>
      <p:sp>
        <p:nvSpPr>
          <p:cNvPr id="97" name="ZoneTexte 96"/>
          <p:cNvSpPr txBox="1"/>
          <p:nvPr/>
        </p:nvSpPr>
        <p:spPr>
          <a:xfrm>
            <a:off x="9567176" y="463167"/>
            <a:ext cx="218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Lunch</a:t>
            </a:r>
            <a:br>
              <a:rPr lang="fr-FR" dirty="0"/>
            </a:br>
            <a:r>
              <a:rPr lang="fr-FR" dirty="0"/>
              <a:t>12.30 </a:t>
            </a:r>
            <a:r>
              <a:rPr lang="fr-FR" dirty="0" err="1"/>
              <a:t>am</a:t>
            </a:r>
            <a:r>
              <a:rPr lang="fr-FR" dirty="0"/>
              <a:t> to 1.30 pm </a:t>
            </a:r>
          </a:p>
        </p:txBody>
      </p:sp>
      <p:pic>
        <p:nvPicPr>
          <p:cNvPr id="92" name="Image 9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23824" r="24663" b="6544"/>
          <a:stretch/>
        </p:blipFill>
        <p:spPr>
          <a:xfrm>
            <a:off x="5183046" y="380537"/>
            <a:ext cx="590761" cy="710937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45" y="523285"/>
            <a:ext cx="632601" cy="632601"/>
          </a:xfrm>
          <a:prstGeom prst="rect">
            <a:avLst/>
          </a:prstGeom>
        </p:spPr>
      </p:pic>
      <p:sp>
        <p:nvSpPr>
          <p:cNvPr id="100" name="ZoneTexte 99"/>
          <p:cNvSpPr txBox="1"/>
          <p:nvPr/>
        </p:nvSpPr>
        <p:spPr>
          <a:xfrm>
            <a:off x="2118946" y="530816"/>
            <a:ext cx="2431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am (first day 8.45 am) </a:t>
            </a:r>
            <a:br>
              <a:rPr lang="en-US" dirty="0"/>
            </a:br>
            <a:r>
              <a:rPr lang="en-US" dirty="0"/>
              <a:t>to 5.30 pm</a:t>
            </a:r>
          </a:p>
        </p:txBody>
      </p:sp>
      <p:graphicFrame>
        <p:nvGraphicFramePr>
          <p:cNvPr id="28" name="Diagramme 27">
            <a:extLst>
              <a:ext uri="{FF2B5EF4-FFF2-40B4-BE49-F238E27FC236}">
                <a16:creationId xmlns:a16="http://schemas.microsoft.com/office/drawing/2014/main" id="{E054A474-4B25-4FAD-91CA-7528F501FB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6189749"/>
              </p:ext>
            </p:extLst>
          </p:nvPr>
        </p:nvGraphicFramePr>
        <p:xfrm>
          <a:off x="2032000" y="1558124"/>
          <a:ext cx="8128000" cy="5124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51909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33B3859-9267-4E22-92C4-0B702A91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51" y="139785"/>
            <a:ext cx="10772775" cy="989633"/>
          </a:xfrm>
        </p:spPr>
        <p:txBody>
          <a:bodyPr>
            <a:normAutofit/>
          </a:bodyPr>
          <a:lstStyle/>
          <a:p>
            <a:pPr algn="l"/>
            <a:r>
              <a:rPr lang="fr-FR" sz="4400" dirty="0"/>
              <a:t>FROGS Teams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A85394-3996-4BAD-81E2-3277200E57A4}"/>
              </a:ext>
            </a:extLst>
          </p:cNvPr>
          <p:cNvSpPr/>
          <p:nvPr/>
        </p:nvSpPr>
        <p:spPr>
          <a:xfrm>
            <a:off x="8389594" y="5795053"/>
            <a:ext cx="178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Géraldine </a:t>
            </a:r>
            <a:r>
              <a:rPr lang="fr-FR" b="1" cap="small" dirty="0"/>
              <a:t>Pascal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D66481-73F8-4CA9-B6CD-74E5E2509BCA}"/>
              </a:ext>
            </a:extLst>
          </p:cNvPr>
          <p:cNvSpPr/>
          <p:nvPr/>
        </p:nvSpPr>
        <p:spPr>
          <a:xfrm>
            <a:off x="5926748" y="3379216"/>
            <a:ext cx="1208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Lucas </a:t>
            </a:r>
            <a:r>
              <a:rPr lang="fr-FR" b="1" cap="small" dirty="0"/>
              <a:t>Auer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F5EA6C-185D-4C77-BAAB-AF7EE8720172}"/>
              </a:ext>
            </a:extLst>
          </p:cNvPr>
          <p:cNvSpPr/>
          <p:nvPr/>
        </p:nvSpPr>
        <p:spPr>
          <a:xfrm>
            <a:off x="8112517" y="1076576"/>
            <a:ext cx="2539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2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Galaxy</a:t>
            </a:r>
            <a:r>
              <a:rPr lang="fr-FR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support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37737B-93CB-4D20-975F-18603507ECB5}"/>
              </a:ext>
            </a:extLst>
          </p:cNvPr>
          <p:cNvSpPr/>
          <p:nvPr/>
        </p:nvSpPr>
        <p:spPr>
          <a:xfrm>
            <a:off x="1979410" y="1069232"/>
            <a:ext cx="18163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Developers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A649EF-C6B2-4561-BD14-196118CE8180}"/>
              </a:ext>
            </a:extLst>
          </p:cNvPr>
          <p:cNvSpPr/>
          <p:nvPr/>
        </p:nvSpPr>
        <p:spPr>
          <a:xfrm>
            <a:off x="5133748" y="645689"/>
            <a:ext cx="277304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Biology</a:t>
            </a:r>
            <a:r>
              <a:rPr lang="fr-FR" sz="28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and </a:t>
            </a:r>
            <a:r>
              <a:rPr lang="fr-FR" sz="28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Statistical</a:t>
            </a:r>
            <a:r>
              <a:rPr lang="fr-FR" sz="28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experts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8B725C-0BD3-4900-8BCC-73C332DDEF4C}"/>
              </a:ext>
            </a:extLst>
          </p:cNvPr>
          <p:cNvSpPr/>
          <p:nvPr/>
        </p:nvSpPr>
        <p:spPr>
          <a:xfrm>
            <a:off x="8406760" y="6122748"/>
            <a:ext cx="1929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Coordinator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261FED6-6530-427E-9B76-CDDE309CA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69" y="1672404"/>
            <a:ext cx="1215000" cy="1620000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grpSp>
        <p:nvGrpSpPr>
          <p:cNvPr id="56" name="Groupe 55">
            <a:extLst>
              <a:ext uri="{FF2B5EF4-FFF2-40B4-BE49-F238E27FC236}">
                <a16:creationId xmlns:a16="http://schemas.microsoft.com/office/drawing/2014/main" id="{58D9CF3F-5651-4463-AE0D-08589EE99027}"/>
              </a:ext>
            </a:extLst>
          </p:cNvPr>
          <p:cNvGrpSpPr/>
          <p:nvPr/>
        </p:nvGrpSpPr>
        <p:grpSpPr>
          <a:xfrm>
            <a:off x="2887575" y="1685329"/>
            <a:ext cx="1227633" cy="2022504"/>
            <a:chOff x="3581396" y="1458160"/>
            <a:chExt cx="1227633" cy="202250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C140D7B-D9E2-4F75-BE10-BED36F1BF382}"/>
                </a:ext>
              </a:extLst>
            </p:cNvPr>
            <p:cNvSpPr/>
            <p:nvPr/>
          </p:nvSpPr>
          <p:spPr>
            <a:xfrm>
              <a:off x="3581396" y="3111332"/>
              <a:ext cx="12276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cap="small" dirty="0"/>
                <a:t>Olivier Rué</a:t>
              </a:r>
              <a:endParaRPr lang="en-US" b="1" cap="small" dirty="0"/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ADC75124-FA11-4EE1-A5E7-1104C45C7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9099" y="1458160"/>
              <a:ext cx="1123200" cy="1620000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100F077-E5AD-4610-8E56-EF176C54EE2A}"/>
              </a:ext>
            </a:extLst>
          </p:cNvPr>
          <p:cNvSpPr/>
          <p:nvPr/>
        </p:nvSpPr>
        <p:spPr>
          <a:xfrm>
            <a:off x="8576824" y="3327316"/>
            <a:ext cx="1543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Patrice </a:t>
            </a:r>
            <a:r>
              <a:rPr lang="fr-FR" b="1" cap="small" dirty="0"/>
              <a:t>Déhais</a:t>
            </a:r>
            <a:endParaRPr lang="en-US" b="1" cap="small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705F890F-8460-4EA0-A8E7-83577444D0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9267"/>
          <a:stretch/>
        </p:blipFill>
        <p:spPr>
          <a:xfrm>
            <a:off x="8701893" y="1726042"/>
            <a:ext cx="1141363" cy="161315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A1E9371-3796-434C-90CD-E77AF30A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6" r="11158"/>
          <a:stretch/>
        </p:blipFill>
        <p:spPr>
          <a:xfrm>
            <a:off x="2205885" y="4088241"/>
            <a:ext cx="1231751" cy="1625746"/>
          </a:xfrm>
          <a:prstGeom prst="rect">
            <a:avLst/>
          </a:prstGeom>
          <a:ln w="19050">
            <a:solidFill>
              <a:srgbClr val="009900"/>
            </a:solidFill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2AFA9DC-0B7A-438D-A5FC-F012FB872E77}"/>
              </a:ext>
            </a:extLst>
          </p:cNvPr>
          <p:cNvSpPr/>
          <p:nvPr/>
        </p:nvSpPr>
        <p:spPr>
          <a:xfrm>
            <a:off x="1855368" y="5795053"/>
            <a:ext cx="1932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Gabryelle </a:t>
            </a:r>
            <a:r>
              <a:rPr lang="fr-FR" b="1" cap="small" dirty="0"/>
              <a:t>Agoutin</a:t>
            </a:r>
            <a:endParaRPr lang="en-US" b="1" cap="small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C0AAEA-BACF-40B7-BD9C-2C67B2206657}"/>
              </a:ext>
            </a:extLst>
          </p:cNvPr>
          <p:cNvSpPr/>
          <p:nvPr/>
        </p:nvSpPr>
        <p:spPr>
          <a:xfrm>
            <a:off x="1281250" y="6094368"/>
            <a:ext cx="30810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rgbClr val="007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Databank manager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95AAAB-520D-4CE3-BFA3-92B8D76598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09" t="5323" r="27271"/>
          <a:stretch/>
        </p:blipFill>
        <p:spPr>
          <a:xfrm>
            <a:off x="8736486" y="4088241"/>
            <a:ext cx="1106770" cy="1652684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EEB4DB59-5285-4049-BCB9-DAA82BC099F8}"/>
              </a:ext>
            </a:extLst>
          </p:cNvPr>
          <p:cNvGrpSpPr/>
          <p:nvPr/>
        </p:nvGrpSpPr>
        <p:grpSpPr>
          <a:xfrm>
            <a:off x="1324374" y="1673450"/>
            <a:ext cx="1584088" cy="2034383"/>
            <a:chOff x="1936034" y="1446281"/>
            <a:chExt cx="1584088" cy="203438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19C81D-4614-479C-9AE4-EAAAC9FE3C66}"/>
                </a:ext>
              </a:extLst>
            </p:cNvPr>
            <p:cNvSpPr/>
            <p:nvPr/>
          </p:nvSpPr>
          <p:spPr>
            <a:xfrm>
              <a:off x="1936034" y="3111332"/>
              <a:ext cx="15840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/>
                <a:t>Maria </a:t>
              </a:r>
              <a:r>
                <a:rPr lang="fr-FR" b="1" cap="small" dirty="0"/>
                <a:t>Bernard</a:t>
              </a:r>
              <a:endParaRPr lang="en-US" dirty="0"/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FFEC8E61-0101-42DC-9F83-11D46932F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5" r="15627"/>
            <a:stretch/>
          </p:blipFill>
          <p:spPr>
            <a:xfrm>
              <a:off x="2052789" y="1446281"/>
              <a:ext cx="1288625" cy="1633900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id="{FFF494DF-D5D3-4961-95D3-98219B13612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28" r="18422" b="5205"/>
          <a:stretch/>
        </p:blipFill>
        <p:spPr>
          <a:xfrm rot="16200000">
            <a:off x="5685552" y="4298707"/>
            <a:ext cx="1652684" cy="1231751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2D186F1-1044-417E-B197-475C60E1D7D6}"/>
              </a:ext>
            </a:extLst>
          </p:cNvPr>
          <p:cNvSpPr/>
          <p:nvPr/>
        </p:nvSpPr>
        <p:spPr>
          <a:xfrm>
            <a:off x="5541025" y="5795052"/>
            <a:ext cx="1932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Maelle </a:t>
            </a:r>
            <a:r>
              <a:rPr lang="fr-FR" b="1" cap="small" dirty="0"/>
              <a:t>Pomiès</a:t>
            </a:r>
            <a:endParaRPr lang="en-US" b="1" cap="small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B695C0-782D-494E-9DB2-4157735A86E7}"/>
              </a:ext>
            </a:extLst>
          </p:cNvPr>
          <p:cNvSpPr/>
          <p:nvPr/>
        </p:nvSpPr>
        <p:spPr>
          <a:xfrm>
            <a:off x="5633876" y="6122748"/>
            <a:ext cx="20328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Web master</a:t>
            </a:r>
          </a:p>
        </p:txBody>
      </p:sp>
    </p:spTree>
    <p:extLst>
      <p:ext uri="{BB962C8B-B14F-4D97-AF65-F5344CB8AC3E}">
        <p14:creationId xmlns:p14="http://schemas.microsoft.com/office/powerpoint/2010/main" val="3061969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B7E532-4528-4A49-A122-9D31D6A4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FROGS </a:t>
            </a:r>
            <a:r>
              <a:rPr lang="fr-FR" dirty="0" err="1"/>
              <a:t>papers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5CB0FE-1981-44A4-92B3-BDA2AD704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7" y="2011680"/>
            <a:ext cx="6638544" cy="3766185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fr-FR" sz="1800" dirty="0"/>
              <a:t>Frédéric </a:t>
            </a:r>
            <a:r>
              <a:rPr lang="fr-FR" sz="1800" dirty="0" err="1"/>
              <a:t>Escudié</a:t>
            </a:r>
            <a:r>
              <a:rPr lang="fr-FR" sz="1800" dirty="0"/>
              <a:t>, Lucas Auer, Maria Bernard, Mahendra Mariadassou, Laurent Cauquil, Katia Vidal, Sarah Maman, Guillermina Hernandez-Raquet, Sylvie Combes, Géraldine Pascal.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800" dirty="0"/>
              <a:t>"</a:t>
            </a:r>
            <a:r>
              <a:rPr lang="fr-FR" sz="1800" b="1" dirty="0">
                <a:hlinkClick r:id="rId2"/>
              </a:rPr>
              <a:t>FROGS</a:t>
            </a:r>
            <a:r>
              <a:rPr lang="fr-FR" sz="1800" dirty="0"/>
              <a:t>: </a:t>
            </a:r>
            <a:r>
              <a:rPr lang="fr-FR" sz="1800" dirty="0" err="1"/>
              <a:t>Find</a:t>
            </a:r>
            <a:r>
              <a:rPr lang="fr-FR" sz="1800" dirty="0"/>
              <a:t>, </a:t>
            </a:r>
            <a:r>
              <a:rPr lang="fr-FR" sz="1800" dirty="0" err="1"/>
              <a:t>Rapidly</a:t>
            </a:r>
            <a:r>
              <a:rPr lang="fr-FR" sz="1800" dirty="0"/>
              <a:t>, </a:t>
            </a:r>
            <a:r>
              <a:rPr lang="fr-FR" sz="1800" dirty="0" err="1"/>
              <a:t>OTUs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Galaxy Solution." </a:t>
            </a:r>
            <a:r>
              <a:rPr lang="fr-FR" sz="1800" b="1" i="1" dirty="0" err="1"/>
              <a:t>Bioinformatics</a:t>
            </a:r>
            <a:r>
              <a:rPr lang="fr-FR" sz="1800" b="1" i="1" dirty="0"/>
              <a:t>, </a:t>
            </a:r>
            <a:r>
              <a:rPr lang="en-US" sz="1800" dirty="0"/>
              <a:t>Volume 34, Issue 8, 15 April 2018, Pages 1287–1294</a:t>
            </a:r>
          </a:p>
          <a:p>
            <a:pPr marL="0" indent="0">
              <a:lnSpc>
                <a:spcPct val="110000"/>
              </a:lnSpc>
              <a:spcBef>
                <a:spcPts val="3000"/>
              </a:spcBef>
              <a:buNone/>
            </a:pPr>
            <a:r>
              <a:rPr lang="fr-FR" sz="1800" dirty="0"/>
              <a:t>Maria Bernard, Olivier Rué, Mahendra Mariadassou and Géraldine Pascal; </a:t>
            </a:r>
            <a:r>
              <a:rPr lang="fr-FR" sz="1800" b="1" dirty="0">
                <a:hlinkClick r:id="rId3"/>
              </a:rPr>
              <a:t>FROGS</a:t>
            </a:r>
            <a:r>
              <a:rPr lang="fr-FR" sz="1800" dirty="0"/>
              <a:t>: a </a:t>
            </a:r>
            <a:r>
              <a:rPr lang="fr-FR" sz="1800" dirty="0" err="1"/>
              <a:t>powerful</a:t>
            </a:r>
            <a:r>
              <a:rPr lang="fr-FR" sz="1800" dirty="0"/>
              <a:t> </a:t>
            </a:r>
            <a:r>
              <a:rPr lang="fr-FR" sz="1800" dirty="0" err="1"/>
              <a:t>tool</a:t>
            </a:r>
            <a:r>
              <a:rPr lang="fr-FR" sz="1800" dirty="0"/>
              <a:t> to analyse the </a:t>
            </a:r>
            <a:r>
              <a:rPr lang="fr-FR" sz="1800" dirty="0" err="1"/>
              <a:t>diversity</a:t>
            </a:r>
            <a:r>
              <a:rPr lang="fr-FR" sz="1800" dirty="0"/>
              <a:t> of fungi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fr-FR" sz="1800" dirty="0" err="1"/>
              <a:t>special</a:t>
            </a:r>
            <a:r>
              <a:rPr lang="fr-FR" sz="1800" dirty="0"/>
              <a:t> management of </a:t>
            </a:r>
            <a:r>
              <a:rPr lang="fr-FR" sz="1800" dirty="0" err="1"/>
              <a:t>internal</a:t>
            </a:r>
            <a:r>
              <a:rPr lang="fr-FR" sz="1800" dirty="0"/>
              <a:t> </a:t>
            </a:r>
            <a:r>
              <a:rPr lang="fr-FR" sz="1800" dirty="0" err="1"/>
              <a:t>transcribed</a:t>
            </a:r>
            <a:r>
              <a:rPr lang="fr-FR" sz="1800" dirty="0"/>
              <a:t> </a:t>
            </a:r>
            <a:r>
              <a:rPr lang="fr-FR" sz="1800" dirty="0" err="1"/>
              <a:t>spacers</a:t>
            </a:r>
            <a:r>
              <a:rPr lang="fr-FR" sz="1800" dirty="0"/>
              <a:t>, </a:t>
            </a:r>
            <a:r>
              <a:rPr lang="fr-FR" sz="1800" b="1" i="1" dirty="0"/>
              <a:t>Briefings in </a:t>
            </a:r>
            <a:r>
              <a:rPr lang="fr-FR" sz="1800" b="1" i="1" dirty="0" err="1"/>
              <a:t>Bioinformatics</a:t>
            </a:r>
            <a:r>
              <a:rPr lang="fr-FR" sz="1800" dirty="0"/>
              <a:t> 2021, 10.1093/bib/bbab318 </a:t>
            </a:r>
          </a:p>
          <a:p>
            <a:pPr>
              <a:lnSpc>
                <a:spcPct val="110000"/>
              </a:lnSpc>
              <a:spcBef>
                <a:spcPts val="3000"/>
              </a:spcBef>
            </a:pPr>
            <a:endParaRPr lang="en-US" sz="1800" dirty="0"/>
          </a:p>
          <a:p>
            <a:pPr>
              <a:lnSpc>
                <a:spcPct val="110000"/>
              </a:lnSpc>
              <a:spcBef>
                <a:spcPts val="3000"/>
              </a:spcBef>
            </a:pPr>
            <a:endParaRPr lang="en-US" sz="1800" dirty="0"/>
          </a:p>
          <a:p>
            <a:endParaRPr lang="fr-FR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69125E-80C1-4625-B6F6-4B6A517A20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52" t="25668" r="34821" b="5814"/>
          <a:stretch/>
        </p:blipFill>
        <p:spPr>
          <a:xfrm>
            <a:off x="7385470" y="271215"/>
            <a:ext cx="3032210" cy="368354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601577-7B94-4AC4-8C33-D576FC1B9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589" y="2545111"/>
            <a:ext cx="3032209" cy="40364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425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B7E532-4528-4A49-A122-9D31D6A4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FROGS </a:t>
            </a:r>
            <a:r>
              <a:rPr lang="fr-FR" dirty="0" err="1"/>
              <a:t>website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5CB0FE-1981-44A4-92B3-BDA2AD704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606" y="725003"/>
            <a:ext cx="2188368" cy="53869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fr-FR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https://frogs.inrae.fr</a:t>
            </a:r>
            <a:endParaRPr lang="fr-FR" sz="1800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20A5F3-D240-429B-8CF3-E8DC1BC6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821" y="1722775"/>
            <a:ext cx="6815137" cy="427842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04B7536-0509-4674-AB3E-C043C91DD626}"/>
              </a:ext>
            </a:extLst>
          </p:cNvPr>
          <p:cNvSpPr txBox="1"/>
          <p:nvPr/>
        </p:nvSpPr>
        <p:spPr>
          <a:xfrm>
            <a:off x="10077450" y="3284875"/>
            <a:ext cx="253365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Companion Tools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Publications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7596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B7E532-4528-4A49-A122-9D31D6A4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Contact 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5CB0FE-1981-44A4-92B3-BDA2AD704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5" y="725003"/>
            <a:ext cx="2970269" cy="53869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fr-FR" sz="1800" dirty="0">
                <a:solidFill>
                  <a:schemeClr val="bg1"/>
                </a:solidFill>
              </a:rPr>
              <a:t>https://frogs.inrae.fr/contact</a:t>
            </a:r>
            <a:endParaRPr lang="en-US" sz="1800" dirty="0">
              <a:solidFill>
                <a:schemeClr val="bg1"/>
              </a:solidFill>
            </a:endParaRPr>
          </a:p>
          <a:p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861321B-83A6-4B63-9EC8-DA3923986125}"/>
              </a:ext>
            </a:extLst>
          </p:cNvPr>
          <p:cNvSpPr txBox="1">
            <a:spLocks/>
          </p:cNvSpPr>
          <p:nvPr/>
        </p:nvSpPr>
        <p:spPr>
          <a:xfrm>
            <a:off x="3325755" y="1845734"/>
            <a:ext cx="5532495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r>
              <a:rPr lang="fr-FR" dirty="0"/>
              <a:t>FROGS support: </a:t>
            </a:r>
          </a:p>
          <a:p>
            <a:r>
              <a:rPr lang="fr-FR" dirty="0">
                <a:hlinkClick r:id="rId2"/>
              </a:rPr>
              <a:t>frogs-support@inrae.fr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Newsletter – </a:t>
            </a:r>
            <a:r>
              <a:rPr lang="fr-FR" dirty="0" err="1"/>
              <a:t>subscription</a:t>
            </a:r>
            <a:r>
              <a:rPr lang="fr-FR" dirty="0"/>
              <a:t> </a:t>
            </a:r>
            <a:r>
              <a:rPr lang="fr-FR" dirty="0" err="1"/>
              <a:t>request</a:t>
            </a:r>
            <a:r>
              <a:rPr lang="fr-FR" dirty="0"/>
              <a:t>:</a:t>
            </a:r>
          </a:p>
          <a:p>
            <a:r>
              <a:rPr lang="fr-FR" dirty="0">
                <a:hlinkClick r:id="rId2"/>
              </a:rPr>
              <a:t>frogs-support@inrae.fr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0747977"/>
      </p:ext>
    </p:extLst>
  </p:cSld>
  <p:clrMapOvr>
    <a:masterClrMapping/>
  </p:clrMapOvr>
</p:sld>
</file>

<file path=ppt/theme/theme1.xml><?xml version="1.0" encoding="utf-8"?>
<a:theme xmlns:a="http://schemas.openxmlformats.org/drawingml/2006/main" name="Métropolitain">
  <a:themeElements>
    <a:clrScheme name="FROGS5">
      <a:dk1>
        <a:srgbClr val="005254"/>
      </a:dk1>
      <a:lt1>
        <a:sysClr val="window" lastClr="FFFFFF"/>
      </a:lt1>
      <a:dk2>
        <a:srgbClr val="115B49"/>
      </a:dk2>
      <a:lt2>
        <a:srgbClr val="E3F0D8"/>
      </a:lt2>
      <a:accent1>
        <a:srgbClr val="00A4A6"/>
      </a:accent1>
      <a:accent2>
        <a:srgbClr val="ED6D6C"/>
      </a:accent2>
      <a:accent3>
        <a:srgbClr val="85BE58"/>
      </a:accent3>
      <a:accent4>
        <a:srgbClr val="FAD277"/>
      </a:accent4>
      <a:accent5>
        <a:srgbClr val="29D5AC"/>
      </a:accent5>
      <a:accent6>
        <a:srgbClr val="0DF9FF"/>
      </a:accent6>
      <a:hlink>
        <a:srgbClr val="423089"/>
      </a:hlink>
      <a:folHlink>
        <a:srgbClr val="D4206D"/>
      </a:folHlink>
    </a:clrScheme>
    <a:fontScheme name="Métropolitai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Métropolitain</Template>
  <TotalTime>2844</TotalTime>
  <Words>378</Words>
  <Application>Microsoft Office PowerPoint</Application>
  <PresentationFormat>Grand écran</PresentationFormat>
  <Paragraphs>88</Paragraphs>
  <Slides>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Métropolitain</vt:lpstr>
      <vt:lpstr>Before starting the training  There are some things to consider.</vt:lpstr>
      <vt:lpstr>Présentation PowerPoint</vt:lpstr>
      <vt:lpstr>FROGS Teams</vt:lpstr>
      <vt:lpstr>FROGS papers</vt:lpstr>
      <vt:lpstr>FROGS website 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Géraldine PASCAL</dc:creator>
  <cp:lastModifiedBy>Géraldine PASCAL</cp:lastModifiedBy>
  <cp:revision>242</cp:revision>
  <dcterms:created xsi:type="dcterms:W3CDTF">2026-02-18T13:21:31Z</dcterms:created>
  <dcterms:modified xsi:type="dcterms:W3CDTF">2026-03-19T13:28:33Z</dcterms:modified>
</cp:coreProperties>
</file>