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8"/>
  </p:notesMasterIdLst>
  <p:handoutMasterIdLst>
    <p:handoutMasterId r:id="rId59"/>
  </p:handoutMasterIdLst>
  <p:sldIdLst>
    <p:sldId id="970" r:id="rId2"/>
    <p:sldId id="1029" r:id="rId3"/>
    <p:sldId id="1009" r:id="rId4"/>
    <p:sldId id="1008" r:id="rId5"/>
    <p:sldId id="1017" r:id="rId6"/>
    <p:sldId id="1010" r:id="rId7"/>
    <p:sldId id="1011" r:id="rId8"/>
    <p:sldId id="1018" r:id="rId9"/>
    <p:sldId id="1012" r:id="rId10"/>
    <p:sldId id="1013" r:id="rId11"/>
    <p:sldId id="1015" r:id="rId12"/>
    <p:sldId id="1014" r:id="rId13"/>
    <p:sldId id="1016" r:id="rId14"/>
    <p:sldId id="1023" r:id="rId15"/>
    <p:sldId id="265" r:id="rId16"/>
    <p:sldId id="266" r:id="rId17"/>
    <p:sldId id="267" r:id="rId18"/>
    <p:sldId id="268" r:id="rId19"/>
    <p:sldId id="269" r:id="rId20"/>
    <p:sldId id="271" r:id="rId21"/>
    <p:sldId id="272" r:id="rId22"/>
    <p:sldId id="270" r:id="rId23"/>
    <p:sldId id="1019" r:id="rId24"/>
    <p:sldId id="1021" r:id="rId25"/>
    <p:sldId id="1022" r:id="rId26"/>
    <p:sldId id="1020" r:id="rId27"/>
    <p:sldId id="1027" r:id="rId28"/>
    <p:sldId id="1030" r:id="rId29"/>
    <p:sldId id="1028" r:id="rId30"/>
    <p:sldId id="1031" r:id="rId31"/>
    <p:sldId id="1032" r:id="rId32"/>
    <p:sldId id="1033" r:id="rId33"/>
    <p:sldId id="1034" r:id="rId34"/>
    <p:sldId id="1035" r:id="rId35"/>
    <p:sldId id="1036" r:id="rId36"/>
    <p:sldId id="1037" r:id="rId37"/>
    <p:sldId id="1038" r:id="rId38"/>
    <p:sldId id="1039" r:id="rId39"/>
    <p:sldId id="1041" r:id="rId40"/>
    <p:sldId id="1040" r:id="rId41"/>
    <p:sldId id="1042" r:id="rId42"/>
    <p:sldId id="1043" r:id="rId43"/>
    <p:sldId id="1044" r:id="rId44"/>
    <p:sldId id="1045" r:id="rId45"/>
    <p:sldId id="1046" r:id="rId46"/>
    <p:sldId id="1047" r:id="rId47"/>
    <p:sldId id="1048" r:id="rId48"/>
    <p:sldId id="1049" r:id="rId49"/>
    <p:sldId id="1050" r:id="rId50"/>
    <p:sldId id="1052" r:id="rId51"/>
    <p:sldId id="1053" r:id="rId52"/>
    <p:sldId id="1051" r:id="rId53"/>
    <p:sldId id="1055" r:id="rId54"/>
    <p:sldId id="1054" r:id="rId55"/>
    <p:sldId id="1056" r:id="rId56"/>
    <p:sldId id="133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9EB"/>
    <a:srgbClr val="9CC544"/>
    <a:srgbClr val="C2EBC2"/>
    <a:srgbClr val="13896B"/>
    <a:srgbClr val="106550"/>
    <a:srgbClr val="F4A3A5"/>
    <a:srgbClr val="FFE6CD"/>
    <a:srgbClr val="CFCDCD"/>
    <a:srgbClr val="FFFFFF"/>
    <a:srgbClr val="70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6" autoAdjust="0"/>
    <p:restoredTop sz="94660"/>
  </p:normalViewPr>
  <p:slideViewPr>
    <p:cSldViewPr snapToGrid="0">
      <p:cViewPr varScale="1">
        <p:scale>
          <a:sx n="109" d="100"/>
          <a:sy n="109" d="100"/>
        </p:scale>
        <p:origin x="342" y="96"/>
      </p:cViewPr>
      <p:guideLst/>
    </p:cSldViewPr>
  </p:slideViewPr>
  <p:notesTextViewPr>
    <p:cViewPr>
      <p:scale>
        <a:sx n="3" d="2"/>
        <a:sy n="3" d="2"/>
      </p:scale>
      <p:origin x="0" y="0"/>
    </p:cViewPr>
  </p:notesText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0EA734-0D66-4202-964A-9957C59D12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CB81A55-88D3-410B-B2E7-F625EBE0D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9E3AC1-4DD4-4161-BA2D-E3DBBD8D8714}" type="datetimeFigureOut">
              <a:rPr lang="fr-FR" smtClean="0"/>
              <a:t>17/03/2026</a:t>
            </a:fld>
            <a:endParaRPr lang="fr-FR"/>
          </a:p>
        </p:txBody>
      </p:sp>
      <p:sp>
        <p:nvSpPr>
          <p:cNvPr id="4" name="Espace réservé du pied de page 3">
            <a:extLst>
              <a:ext uri="{FF2B5EF4-FFF2-40B4-BE49-F238E27FC236}">
                <a16:creationId xmlns:a16="http://schemas.microsoft.com/office/drawing/2014/main" id="{5F5004FB-31E3-4FFC-AE8D-88AD2A183B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EFDC86-1B0F-47D2-82D3-1F95B03381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B3100C-E2EB-4215-A5D9-2344897E6CE6}" type="slidenum">
              <a:rPr lang="fr-FR" smtClean="0"/>
              <a:t>‹N°›</a:t>
            </a:fld>
            <a:endParaRPr lang="fr-FR"/>
          </a:p>
        </p:txBody>
      </p:sp>
    </p:spTree>
    <p:extLst>
      <p:ext uri="{BB962C8B-B14F-4D97-AF65-F5344CB8AC3E}">
        <p14:creationId xmlns:p14="http://schemas.microsoft.com/office/powerpoint/2010/main" val="16557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3E2FC-C8FE-4DCB-9654-CD9397D30507}" type="datetimeFigureOut">
              <a:rPr lang="fr-FR" smtClean="0"/>
              <a:t>17/03/2026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64B6F-200D-4415-9871-C1C12814E1D3}" type="slidenum">
              <a:rPr lang="fr-FR" smtClean="0"/>
              <a:t>‹N°›</a:t>
            </a:fld>
            <a:endParaRPr lang="fr-FR"/>
          </a:p>
        </p:txBody>
      </p:sp>
    </p:spTree>
    <p:extLst>
      <p:ext uri="{BB962C8B-B14F-4D97-AF65-F5344CB8AC3E}">
        <p14:creationId xmlns:p14="http://schemas.microsoft.com/office/powerpoint/2010/main" val="326416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4BE2503-FCEA-4534-9126-B265E317F0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009" r="11012"/>
          <a:stretch/>
        </p:blipFill>
        <p:spPr>
          <a:xfrm>
            <a:off x="6259853" y="0"/>
            <a:ext cx="5945052" cy="2946168"/>
          </a:xfrm>
          <a:prstGeom prst="rect">
            <a:avLst/>
          </a:prstGeom>
        </p:spPr>
      </p:pic>
      <p:sp>
        <p:nvSpPr>
          <p:cNvPr id="2" name="Title 1"/>
          <p:cNvSpPr>
            <a:spLocks noGrp="1"/>
          </p:cNvSpPr>
          <p:nvPr>
            <p:ph type="ctrTitle" hasCustomPrompt="1"/>
          </p:nvPr>
        </p:nvSpPr>
        <p:spPr>
          <a:xfrm>
            <a:off x="1226127" y="770467"/>
            <a:ext cx="4853108" cy="3301912"/>
          </a:xfrm>
        </p:spPr>
        <p:txBody>
          <a:bodyPr anchor="t">
            <a:noAutofit/>
          </a:bodyPr>
          <a:lstStyle>
            <a:lvl1pPr algn="l">
              <a:lnSpc>
                <a:spcPct val="80000"/>
              </a:lnSpc>
              <a:defRPr lang="en-US" sz="6000" kern="1200" dirty="0">
                <a:solidFill>
                  <a:schemeClr val="accent1">
                    <a:lumMod val="50000"/>
                  </a:schemeClr>
                </a:solidFill>
                <a:latin typeface="+mj-lt"/>
                <a:ea typeface="+mn-ea"/>
                <a:cs typeface="+mn-cs"/>
              </a:defRPr>
            </a:lvl1pPr>
          </a:lstStyle>
          <a:p>
            <a:r>
              <a:rPr lang="fr-FR" dirty="0"/>
              <a:t>Style du t</a:t>
            </a:r>
            <a:r>
              <a:rPr lang="en-US" dirty="0" err="1"/>
              <a:t>itre</a:t>
            </a:r>
            <a:endParaRPr lang="en-US" dirty="0"/>
          </a:p>
        </p:txBody>
      </p:sp>
      <p:sp>
        <p:nvSpPr>
          <p:cNvPr id="3" name="Subtitle 2"/>
          <p:cNvSpPr>
            <a:spLocks noGrp="1"/>
          </p:cNvSpPr>
          <p:nvPr>
            <p:ph type="subTitle" idx="1" hasCustomPrompt="1"/>
          </p:nvPr>
        </p:nvSpPr>
        <p:spPr>
          <a:xfrm>
            <a:off x="1226127" y="4206876"/>
            <a:ext cx="4853108" cy="1645920"/>
          </a:xfrm>
        </p:spPr>
        <p:txBody>
          <a:bodyPr>
            <a:normAutofit/>
          </a:bodyPr>
          <a:lstStyle>
            <a:lvl1pPr marL="0" indent="0" algn="l">
              <a:buNone/>
              <a:defRPr sz="3200">
                <a:solidFill>
                  <a:schemeClr val="accent1">
                    <a:lumMod val="50000"/>
                  </a:schemeClr>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style des sous-titres du masque</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41334C3-4CE6-4A75-BE27-90F551227C64}" type="slidenum">
              <a:rPr lang="fr-FR" smtClean="0"/>
              <a:t>‹N°›</a:t>
            </a:fld>
            <a:endParaRPr lang="fr-FR"/>
          </a:p>
        </p:txBody>
      </p:sp>
      <p:sp>
        <p:nvSpPr>
          <p:cNvPr id="15" name="Forme libre : forme 14">
            <a:extLst>
              <a:ext uri="{FF2B5EF4-FFF2-40B4-BE49-F238E27FC236}">
                <a16:creationId xmlns:a16="http://schemas.microsoft.com/office/drawing/2014/main" id="{D561E6C1-70AE-4ADA-83BE-E09345C0E3A8}"/>
              </a:ext>
            </a:extLst>
          </p:cNvPr>
          <p:cNvSpPr/>
          <p:nvPr userDrawn="1"/>
        </p:nvSpPr>
        <p:spPr>
          <a:xfrm>
            <a:off x="6112766" y="781980"/>
            <a:ext cx="6092138" cy="6105227"/>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2138" h="6233883">
                <a:moveTo>
                  <a:pt x="6078055" y="4434839"/>
                </a:moveTo>
                <a:cubicBezTo>
                  <a:pt x="6077204" y="5304985"/>
                  <a:pt x="6070635" y="5526125"/>
                  <a:pt x="6075960" y="6216631"/>
                </a:cubicBezTo>
                <a:cubicBezTo>
                  <a:pt x="5440262" y="6204479"/>
                  <a:pt x="5830165" y="6213747"/>
                  <a:pt x="5126733" y="6213886"/>
                </a:cubicBezTo>
                <a:cubicBezTo>
                  <a:pt x="3424060" y="6252526"/>
                  <a:pt x="2595898" y="6254202"/>
                  <a:pt x="1989048" y="6041128"/>
                </a:cubicBezTo>
                <a:cubicBezTo>
                  <a:pt x="1382198" y="5828054"/>
                  <a:pt x="149228" y="3796746"/>
                  <a:pt x="15049" y="3087354"/>
                </a:cubicBezTo>
                <a:cubicBezTo>
                  <a:pt x="-119130" y="2377962"/>
                  <a:pt x="674401" y="1922769"/>
                  <a:pt x="1183973" y="1784776"/>
                </a:cubicBezTo>
                <a:cubicBezTo>
                  <a:pt x="1693545" y="1646783"/>
                  <a:pt x="2265240" y="1551584"/>
                  <a:pt x="2619989" y="1335353"/>
                </a:cubicBezTo>
                <a:cubicBezTo>
                  <a:pt x="2974738" y="1119122"/>
                  <a:pt x="2959486" y="640036"/>
                  <a:pt x="3312467" y="487390"/>
                </a:cubicBezTo>
                <a:cubicBezTo>
                  <a:pt x="3665448" y="334744"/>
                  <a:pt x="4416974" y="476560"/>
                  <a:pt x="4737878" y="419479"/>
                </a:cubicBezTo>
                <a:cubicBezTo>
                  <a:pt x="5058782" y="362398"/>
                  <a:pt x="5085623" y="211101"/>
                  <a:pt x="5237892" y="144906"/>
                </a:cubicBezTo>
                <a:cubicBezTo>
                  <a:pt x="5390161" y="78711"/>
                  <a:pt x="5651493" y="22311"/>
                  <a:pt x="5651493" y="22311"/>
                </a:cubicBezTo>
                <a:cubicBezTo>
                  <a:pt x="6197177" y="-97539"/>
                  <a:pt x="6082710" y="270944"/>
                  <a:pt x="6081067" y="995755"/>
                </a:cubicBezTo>
                <a:cubicBezTo>
                  <a:pt x="6079424" y="1720566"/>
                  <a:pt x="6078906" y="3564693"/>
                  <a:pt x="6078055" y="4434839"/>
                </a:cubicBezTo>
                <a:close/>
              </a:path>
            </a:pathLst>
          </a:custGeom>
          <a:gradFill>
            <a:gsLst>
              <a:gs pos="51000">
                <a:schemeClr val="tx2">
                  <a:lumMod val="75000"/>
                </a:schemeClr>
              </a:gs>
              <a:gs pos="19000">
                <a:srgbClr val="15A37E"/>
              </a:gs>
              <a:gs pos="100000">
                <a:schemeClr val="tx2">
                  <a:lumMod val="50000"/>
                </a:schemeClr>
              </a:gs>
            </a:gsLst>
            <a:lin ang="2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7D6425CF-5205-4BD3-ADDA-9ED4B98D91CC}"/>
              </a:ext>
            </a:extLst>
          </p:cNvPr>
          <p:cNvPicPr>
            <a:picLocks noChangeAspect="1"/>
          </p:cNvPicPr>
          <p:nvPr userDrawn="1"/>
        </p:nvPicPr>
        <p:blipFill>
          <a:blip r:embed="rId3">
            <a:clrChange>
              <a:clrFrom>
                <a:srgbClr val="FFFFFF"/>
              </a:clrFrom>
              <a:clrTo>
                <a:srgbClr val="FFFFFF">
                  <a:alpha val="0"/>
                </a:srgbClr>
              </a:clrTo>
            </a:clrChange>
            <a:alphaModFix amt="20000"/>
          </a:blip>
          <a:stretch>
            <a:fillRect/>
          </a:stretch>
        </p:blipFill>
        <p:spPr>
          <a:xfrm flipH="1">
            <a:off x="0" y="3177176"/>
            <a:ext cx="1764323" cy="3680824"/>
          </a:xfrm>
          <a:prstGeom prst="rect">
            <a:avLst/>
          </a:prstGeom>
        </p:spPr>
      </p:pic>
      <p:pic>
        <p:nvPicPr>
          <p:cNvPr id="11" name="Image 10">
            <a:extLst>
              <a:ext uri="{FF2B5EF4-FFF2-40B4-BE49-F238E27FC236}">
                <a16:creationId xmlns:a16="http://schemas.microsoft.com/office/drawing/2014/main" id="{DD3DC114-96CC-4C32-B641-68EB0B0CBB2E}"/>
              </a:ext>
            </a:extLst>
          </p:cNvPr>
          <p:cNvPicPr>
            <a:picLocks noChangeAspect="1"/>
          </p:cNvPicPr>
          <p:nvPr userDrawn="1"/>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622709" y="2207994"/>
            <a:ext cx="4222272" cy="4414923"/>
          </a:xfrm>
          <a:prstGeom prst="rect">
            <a:avLst/>
          </a:prstGeom>
        </p:spPr>
      </p:pic>
      <p:pic>
        <p:nvPicPr>
          <p:cNvPr id="13" name="Image 12">
            <a:extLst>
              <a:ext uri="{FF2B5EF4-FFF2-40B4-BE49-F238E27FC236}">
                <a16:creationId xmlns:a16="http://schemas.microsoft.com/office/drawing/2014/main" id="{08412AA8-3A72-4459-AE2D-F82D2314FEBB}"/>
              </a:ext>
            </a:extLst>
          </p:cNvPr>
          <p:cNvPicPr>
            <a:picLocks noChangeAspect="1"/>
          </p:cNvPicPr>
          <p:nvPr userDrawn="1"/>
        </p:nvPicPr>
        <p:blipFill>
          <a:blip r:embed="rId5">
            <a:duotone>
              <a:schemeClr val="accent1">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10084296" y="5657599"/>
            <a:ext cx="1048750" cy="1048750"/>
          </a:xfrm>
          <a:prstGeom prst="rect">
            <a:avLst/>
          </a:prstGeom>
        </p:spPr>
      </p:pic>
      <p:pic>
        <p:nvPicPr>
          <p:cNvPr id="14" name="Image 13">
            <a:extLst>
              <a:ext uri="{FF2B5EF4-FFF2-40B4-BE49-F238E27FC236}">
                <a16:creationId xmlns:a16="http://schemas.microsoft.com/office/drawing/2014/main" id="{1B1B7038-BFBE-40A9-80CD-1266F4CFA417}"/>
              </a:ext>
            </a:extLst>
          </p:cNvPr>
          <p:cNvPicPr>
            <a:picLocks noChangeAspect="1"/>
          </p:cNvPicPr>
          <p:nvPr userDrawn="1"/>
        </p:nvPicPr>
        <p:blipFill>
          <a:blip r:embed="rId6">
            <a:clrChange>
              <a:clrFrom>
                <a:srgbClr val="FFFFFF"/>
              </a:clrFrom>
              <a:clrTo>
                <a:srgbClr val="FFFFFF">
                  <a:alpha val="0"/>
                </a:srgbClr>
              </a:clrTo>
            </a:clrChange>
            <a:alphaModFix amt="20000"/>
          </a:blip>
          <a:stretch>
            <a:fillRect/>
          </a:stretch>
        </p:blipFill>
        <p:spPr>
          <a:xfrm>
            <a:off x="10038087" y="1546727"/>
            <a:ext cx="1463230" cy="1460746"/>
          </a:xfrm>
          <a:prstGeom prst="rect">
            <a:avLst/>
          </a:prstGeom>
        </p:spPr>
      </p:pic>
      <p:pic>
        <p:nvPicPr>
          <p:cNvPr id="22" name="Image 21">
            <a:extLst>
              <a:ext uri="{FF2B5EF4-FFF2-40B4-BE49-F238E27FC236}">
                <a16:creationId xmlns:a16="http://schemas.microsoft.com/office/drawing/2014/main" id="{D4811AD7-7222-43AA-ABF5-FBED92D3549F}"/>
              </a:ext>
            </a:extLst>
          </p:cNvPr>
          <p:cNvPicPr>
            <a:picLocks noChangeAspect="1"/>
          </p:cNvPicPr>
          <p:nvPr userDrawn="1"/>
        </p:nvPicPr>
        <p:blipFill rotWithShape="1">
          <a:blip r:embed="rId7">
            <a:clrChange>
              <a:clrFrom>
                <a:srgbClr val="FFFFFF"/>
              </a:clrFrom>
              <a:clrTo>
                <a:srgbClr val="FFFFFF">
                  <a:alpha val="0"/>
                </a:srgbClr>
              </a:clrTo>
            </a:clrChange>
            <a:alphaModFix amt="35000"/>
          </a:blip>
          <a:srcRect r="70453"/>
          <a:stretch/>
        </p:blipFill>
        <p:spPr>
          <a:xfrm>
            <a:off x="11133046" y="3429000"/>
            <a:ext cx="1058954" cy="2160034"/>
          </a:xfrm>
          <a:prstGeom prst="rect">
            <a:avLst/>
          </a:prstGeom>
          <a:ln>
            <a:noFill/>
          </a:ln>
        </p:spPr>
      </p:pic>
    </p:spTree>
    <p:extLst>
      <p:ext uri="{BB962C8B-B14F-4D97-AF65-F5344CB8AC3E}">
        <p14:creationId xmlns:p14="http://schemas.microsoft.com/office/powerpoint/2010/main" val="18190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E0B69C26-A9E5-4C4C-BF4C-B9CA615EC95E}"/>
              </a:ext>
            </a:extLst>
          </p:cNvPr>
          <p:cNvSpPr/>
          <p:nvPr userDrawn="1"/>
        </p:nvSpPr>
        <p:spPr>
          <a:xfrm rot="18964652">
            <a:off x="8507700" y="529716"/>
            <a:ext cx="5913863" cy="5894498"/>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866" h="4536352">
                <a:moveTo>
                  <a:pt x="5107866" y="755528"/>
                </a:moveTo>
                <a:cubicBezTo>
                  <a:pt x="4618990" y="1182543"/>
                  <a:pt x="5056780" y="728141"/>
                  <a:pt x="3290059" y="2371265"/>
                </a:cubicBezTo>
                <a:lnTo>
                  <a:pt x="954819" y="4536352"/>
                </a:lnTo>
                <a:cubicBezTo>
                  <a:pt x="160732" y="3820271"/>
                  <a:pt x="-32219" y="3140076"/>
                  <a:pt x="4158" y="2600305"/>
                </a:cubicBezTo>
                <a:cubicBezTo>
                  <a:pt x="40535" y="2060534"/>
                  <a:pt x="663510" y="1435720"/>
                  <a:pt x="1173082" y="1297727"/>
                </a:cubicBezTo>
                <a:cubicBezTo>
                  <a:pt x="1682654" y="1159734"/>
                  <a:pt x="2254349" y="1064535"/>
                  <a:pt x="2609098" y="848304"/>
                </a:cubicBezTo>
                <a:cubicBezTo>
                  <a:pt x="2963847" y="632073"/>
                  <a:pt x="2885115" y="15804"/>
                  <a:pt x="3301576" y="341"/>
                </a:cubicBezTo>
                <a:cubicBezTo>
                  <a:pt x="3718037" y="-15122"/>
                  <a:pt x="4837874" y="499227"/>
                  <a:pt x="5107866" y="755528"/>
                </a:cubicBezTo>
                <a:close/>
              </a:path>
            </a:pathLst>
          </a:custGeom>
          <a:gradFill flip="none" rotWithShape="1">
            <a:gsLst>
              <a:gs pos="0">
                <a:schemeClr val="accent2">
                  <a:lumMod val="50000"/>
                </a:schemeClr>
              </a:gs>
              <a:gs pos="50000">
                <a:srgbClr val="ED6D6C"/>
              </a:gs>
              <a:gs pos="100000">
                <a:srgbClr val="F6B8B8"/>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52A28079-F425-4030-BEB8-3B103CB6A351}"/>
              </a:ext>
            </a:extLst>
          </p:cNvPr>
          <p:cNvPicPr>
            <a:picLocks noChangeAspect="1"/>
          </p:cNvPicPr>
          <p:nvPr userDrawn="1"/>
        </p:nvPicPr>
        <p:blipFill>
          <a:blip r:embed="rId2">
            <a:clrChange>
              <a:clrFrom>
                <a:srgbClr val="FFFFFF"/>
              </a:clrFrom>
              <a:clrTo>
                <a:srgbClr val="FFFFFF">
                  <a:alpha val="0"/>
                </a:srgbClr>
              </a:clrTo>
            </a:clrChange>
            <a:alphaModFix amt="20000"/>
            <a:duotone>
              <a:schemeClr val="accent2">
                <a:shade val="45000"/>
                <a:satMod val="135000"/>
              </a:schemeClr>
              <a:prstClr val="white"/>
            </a:duotone>
          </a:blip>
          <a:stretch>
            <a:fillRect/>
          </a:stretch>
        </p:blipFill>
        <p:spPr>
          <a:xfrm flipH="1">
            <a:off x="0" y="3177176"/>
            <a:ext cx="1764323" cy="3680824"/>
          </a:xfrm>
          <a:prstGeom prst="rect">
            <a:avLst/>
          </a:prstGeom>
        </p:spPr>
      </p:pic>
    </p:spTree>
    <p:extLst>
      <p:ext uri="{BB962C8B-B14F-4D97-AF65-F5344CB8AC3E}">
        <p14:creationId xmlns:p14="http://schemas.microsoft.com/office/powerpoint/2010/main" val="155291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57000">
                <a:srgbClr val="ED6D6C"/>
              </a:gs>
              <a:gs pos="19000">
                <a:srgbClr val="F6B8B8"/>
              </a:gs>
              <a:gs pos="100000">
                <a:schemeClr val="accent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3837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3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A51A60-4700-47AA-8EC2-D24C2B993049}"/>
              </a:ext>
            </a:extLst>
          </p:cNvPr>
          <p:cNvSpPr/>
          <p:nvPr userDrawn="1"/>
        </p:nvSpPr>
        <p:spPr>
          <a:xfrm>
            <a:off x="0" y="0"/>
            <a:ext cx="12192000" cy="478679"/>
          </a:xfrm>
          <a:prstGeom prst="rect">
            <a:avLst/>
          </a:prstGeom>
          <a:gradFill>
            <a:gsLst>
              <a:gs pos="405">
                <a:schemeClr val="accent2">
                  <a:lumMod val="60000"/>
                  <a:lumOff val="40000"/>
                </a:schemeClr>
              </a:gs>
              <a:gs pos="58000">
                <a:schemeClr val="accent2"/>
              </a:gs>
              <a:gs pos="100000">
                <a:schemeClr val="accent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t>	 </a:t>
            </a:r>
            <a:r>
              <a:rPr lang="en-US" sz="3200" b="1" dirty="0"/>
              <a:t>Practice session</a:t>
            </a:r>
          </a:p>
        </p:txBody>
      </p:sp>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49000">
                <a:srgbClr val="ED6D6C"/>
              </a:gs>
              <a:gs pos="19000">
                <a:srgbClr val="F6B8B8"/>
              </a:gs>
              <a:gs pos="71000">
                <a:schemeClr val="accent2">
                  <a:lumMod val="5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2676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BD99FE26-9D52-41BC-A0EF-5B041E60C55E}"/>
              </a:ext>
            </a:extLst>
          </p:cNvPr>
          <p:cNvPicPr>
            <a:picLocks noChangeAspect="1"/>
          </p:cNvPicPr>
          <p:nvPr userDrawn="1"/>
        </p:nvPicPr>
        <p:blipFill>
          <a:blip r:embed="rId2">
            <a:clrChange>
              <a:clrFrom>
                <a:srgbClr val="FFFFFF"/>
              </a:clrFrom>
              <a:clrTo>
                <a:srgbClr val="FFFFFF">
                  <a:alpha val="0"/>
                </a:srgbClr>
              </a:clrTo>
            </a:clrChange>
            <a:alphaModFix amt="50000"/>
          </a:blip>
          <a:stretch>
            <a:fillRect/>
          </a:stretch>
        </p:blipFill>
        <p:spPr>
          <a:xfrm>
            <a:off x="5496465" y="635970"/>
            <a:ext cx="5067290" cy="3010773"/>
          </a:xfrm>
          <a:prstGeom prst="ellipse">
            <a:avLst/>
          </a:prstGeom>
          <a:ln>
            <a:noFill/>
          </a:ln>
        </p:spPr>
      </p:pic>
      <p:sp>
        <p:nvSpPr>
          <p:cNvPr id="2" name="Title 1"/>
          <p:cNvSpPr>
            <a:spLocks noGrp="1"/>
          </p:cNvSpPr>
          <p:nvPr>
            <p:ph type="ctrTitle" hasCustomPrompt="1"/>
          </p:nvPr>
        </p:nvSpPr>
        <p:spPr>
          <a:xfrm>
            <a:off x="1226127" y="770467"/>
            <a:ext cx="4853108" cy="3301912"/>
          </a:xfrm>
        </p:spPr>
        <p:txBody>
          <a:bodyPr anchor="t">
            <a:noAutofit/>
          </a:bodyPr>
          <a:lstStyle>
            <a:lvl1pPr algn="l">
              <a:lnSpc>
                <a:spcPct val="80000"/>
              </a:lnSpc>
              <a:defRPr lang="en-US" sz="6000" kern="1200" dirty="0">
                <a:solidFill>
                  <a:schemeClr val="accent1">
                    <a:lumMod val="50000"/>
                  </a:schemeClr>
                </a:solidFill>
                <a:latin typeface="+mj-lt"/>
                <a:ea typeface="+mn-ea"/>
                <a:cs typeface="+mn-cs"/>
              </a:defRPr>
            </a:lvl1pPr>
          </a:lstStyle>
          <a:p>
            <a:r>
              <a:rPr lang="fr-FR" dirty="0"/>
              <a:t>Style du t</a:t>
            </a:r>
            <a:r>
              <a:rPr lang="en-US" dirty="0" err="1"/>
              <a:t>itre</a:t>
            </a:r>
            <a:endParaRPr lang="en-US" dirty="0"/>
          </a:p>
        </p:txBody>
      </p:sp>
      <p:sp>
        <p:nvSpPr>
          <p:cNvPr id="3" name="Subtitle 2"/>
          <p:cNvSpPr>
            <a:spLocks noGrp="1"/>
          </p:cNvSpPr>
          <p:nvPr>
            <p:ph type="subTitle" idx="1" hasCustomPrompt="1"/>
          </p:nvPr>
        </p:nvSpPr>
        <p:spPr>
          <a:xfrm>
            <a:off x="1226127" y="4206876"/>
            <a:ext cx="4853108" cy="1645920"/>
          </a:xfrm>
        </p:spPr>
        <p:txBody>
          <a:bodyPr>
            <a:normAutofit/>
          </a:bodyPr>
          <a:lstStyle>
            <a:lvl1pPr marL="0" indent="0" algn="l">
              <a:buNone/>
              <a:defRPr sz="3200">
                <a:solidFill>
                  <a:schemeClr val="accent1">
                    <a:lumMod val="50000"/>
                  </a:schemeClr>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style des sous-titres du masque</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41334C3-4CE6-4A75-BE27-90F551227C64}" type="slidenum">
              <a:rPr lang="fr-FR" smtClean="0"/>
              <a:t>‹N°›</a:t>
            </a:fld>
            <a:endParaRPr lang="fr-FR"/>
          </a:p>
        </p:txBody>
      </p:sp>
      <p:sp>
        <p:nvSpPr>
          <p:cNvPr id="15" name="Forme libre : forme 14">
            <a:extLst>
              <a:ext uri="{FF2B5EF4-FFF2-40B4-BE49-F238E27FC236}">
                <a16:creationId xmlns:a16="http://schemas.microsoft.com/office/drawing/2014/main" id="{D561E6C1-70AE-4ADA-83BE-E09345C0E3A8}"/>
              </a:ext>
            </a:extLst>
          </p:cNvPr>
          <p:cNvSpPr/>
          <p:nvPr userDrawn="1"/>
        </p:nvSpPr>
        <p:spPr>
          <a:xfrm>
            <a:off x="6112766" y="781980"/>
            <a:ext cx="6092138" cy="6105227"/>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2138" h="6233883">
                <a:moveTo>
                  <a:pt x="6078055" y="4434839"/>
                </a:moveTo>
                <a:cubicBezTo>
                  <a:pt x="6077204" y="5304985"/>
                  <a:pt x="6070635" y="5526125"/>
                  <a:pt x="6075960" y="6216631"/>
                </a:cubicBezTo>
                <a:cubicBezTo>
                  <a:pt x="5440262" y="6204479"/>
                  <a:pt x="5830165" y="6213747"/>
                  <a:pt x="5126733" y="6213886"/>
                </a:cubicBezTo>
                <a:cubicBezTo>
                  <a:pt x="3424060" y="6252526"/>
                  <a:pt x="2595898" y="6254202"/>
                  <a:pt x="1989048" y="6041128"/>
                </a:cubicBezTo>
                <a:cubicBezTo>
                  <a:pt x="1382198" y="5828054"/>
                  <a:pt x="149228" y="3796746"/>
                  <a:pt x="15049" y="3087354"/>
                </a:cubicBezTo>
                <a:cubicBezTo>
                  <a:pt x="-119130" y="2377962"/>
                  <a:pt x="674401" y="1922769"/>
                  <a:pt x="1183973" y="1784776"/>
                </a:cubicBezTo>
                <a:cubicBezTo>
                  <a:pt x="1693545" y="1646783"/>
                  <a:pt x="2265240" y="1551584"/>
                  <a:pt x="2619989" y="1335353"/>
                </a:cubicBezTo>
                <a:cubicBezTo>
                  <a:pt x="2974738" y="1119122"/>
                  <a:pt x="2959486" y="640036"/>
                  <a:pt x="3312467" y="487390"/>
                </a:cubicBezTo>
                <a:cubicBezTo>
                  <a:pt x="3665448" y="334744"/>
                  <a:pt x="4416974" y="476560"/>
                  <a:pt x="4737878" y="419479"/>
                </a:cubicBezTo>
                <a:cubicBezTo>
                  <a:pt x="5058782" y="362398"/>
                  <a:pt x="5085623" y="211101"/>
                  <a:pt x="5237892" y="144906"/>
                </a:cubicBezTo>
                <a:cubicBezTo>
                  <a:pt x="5390161" y="78711"/>
                  <a:pt x="5651493" y="22311"/>
                  <a:pt x="5651493" y="22311"/>
                </a:cubicBezTo>
                <a:cubicBezTo>
                  <a:pt x="6197177" y="-97539"/>
                  <a:pt x="6082710" y="270944"/>
                  <a:pt x="6081067" y="995755"/>
                </a:cubicBezTo>
                <a:cubicBezTo>
                  <a:pt x="6079424" y="1720566"/>
                  <a:pt x="6078906" y="3564693"/>
                  <a:pt x="6078055" y="4434839"/>
                </a:cubicBezTo>
                <a:close/>
              </a:path>
            </a:pathLst>
          </a:custGeom>
          <a:gradFill>
            <a:gsLst>
              <a:gs pos="39000">
                <a:srgbClr val="18639E"/>
              </a:gs>
              <a:gs pos="16000">
                <a:schemeClr val="accent1"/>
              </a:gs>
              <a:gs pos="100000">
                <a:srgbClr val="42308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7D6425CF-5205-4BD3-ADDA-9ED4B98D91CC}"/>
              </a:ext>
            </a:extLst>
          </p:cNvPr>
          <p:cNvPicPr>
            <a:picLocks noChangeAspect="1"/>
          </p:cNvPicPr>
          <p:nvPr userDrawn="1"/>
        </p:nvPicPr>
        <p:blipFill>
          <a:blip r:embed="rId3">
            <a:clrChange>
              <a:clrFrom>
                <a:srgbClr val="FFFFFF"/>
              </a:clrFrom>
              <a:clrTo>
                <a:srgbClr val="FFFFFF">
                  <a:alpha val="0"/>
                </a:srgbClr>
              </a:clrTo>
            </a:clrChange>
            <a:alphaModFix amt="20000"/>
            <a:duotone>
              <a:schemeClr val="accent1">
                <a:shade val="45000"/>
                <a:satMod val="135000"/>
              </a:schemeClr>
              <a:prstClr val="white"/>
            </a:duotone>
          </a:blip>
          <a:stretch>
            <a:fillRect/>
          </a:stretch>
        </p:blipFill>
        <p:spPr>
          <a:xfrm flipH="1">
            <a:off x="0" y="3177176"/>
            <a:ext cx="1764323" cy="3680824"/>
          </a:xfrm>
          <a:prstGeom prst="rect">
            <a:avLst/>
          </a:prstGeom>
        </p:spPr>
      </p:pic>
      <p:pic>
        <p:nvPicPr>
          <p:cNvPr id="21" name="Image 20">
            <a:extLst>
              <a:ext uri="{FF2B5EF4-FFF2-40B4-BE49-F238E27FC236}">
                <a16:creationId xmlns:a16="http://schemas.microsoft.com/office/drawing/2014/main" id="{DE20FD6B-4E88-4E8B-9BD4-F41888E17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47077" y="2442744"/>
            <a:ext cx="2996570" cy="3958822"/>
          </a:xfrm>
          <a:prstGeom prst="rect">
            <a:avLst/>
          </a:prstGeom>
        </p:spPr>
      </p:pic>
      <p:pic>
        <p:nvPicPr>
          <p:cNvPr id="26" name="Image 25">
            <a:extLst>
              <a:ext uri="{FF2B5EF4-FFF2-40B4-BE49-F238E27FC236}">
                <a16:creationId xmlns:a16="http://schemas.microsoft.com/office/drawing/2014/main" id="{B48838A2-3E11-4E8C-AEB5-789F8DE45F9A}"/>
              </a:ext>
            </a:extLst>
          </p:cNvPr>
          <p:cNvPicPr>
            <a:picLocks noChangeAspect="1"/>
          </p:cNvPicPr>
          <p:nvPr userDrawn="1"/>
        </p:nvPicPr>
        <p:blipFill rotWithShape="1">
          <a:blip r:embed="rId5">
            <a:alphaModFix amt="70000"/>
            <a:duotone>
              <a:prstClr val="black"/>
              <a:schemeClr val="accent5">
                <a:tint val="45000"/>
                <a:satMod val="400000"/>
              </a:schemeClr>
            </a:duotone>
            <a:extLst>
              <a:ext uri="{28A0092B-C50C-407E-A947-70E740481C1C}">
                <a14:useLocalDpi xmlns:a14="http://schemas.microsoft.com/office/drawing/2010/main" val="0"/>
              </a:ext>
            </a:extLst>
          </a:blip>
          <a:srcRect r="37991" b="39056"/>
          <a:stretch/>
        </p:blipFill>
        <p:spPr>
          <a:xfrm>
            <a:off x="10077212" y="5017588"/>
            <a:ext cx="2114788" cy="1840412"/>
          </a:xfrm>
          <a:prstGeom prst="rect">
            <a:avLst/>
          </a:prstGeom>
        </p:spPr>
      </p:pic>
      <p:pic>
        <p:nvPicPr>
          <p:cNvPr id="11" name="Main graphic">
            <a:extLst>
              <a:ext uri="{FF2B5EF4-FFF2-40B4-BE49-F238E27FC236}">
                <a16:creationId xmlns:a16="http://schemas.microsoft.com/office/drawing/2014/main" id="{CD23FDBA-E153-4140-A831-82117216B39E}"/>
              </a:ext>
            </a:extLst>
          </p:cNvPr>
          <p:cNvPicPr/>
          <p:nvPr userDrawn="1"/>
        </p:nvPicPr>
        <p:blipFill rotWithShape="1">
          <a:blip r:embed="rId6">
            <a:clrChange>
              <a:clrFrom>
                <a:srgbClr val="FFFFFF"/>
              </a:clrFrom>
              <a:clrTo>
                <a:srgbClr val="FFFFFF">
                  <a:alpha val="0"/>
                </a:srgbClr>
              </a:clrTo>
            </a:clrChange>
            <a:duotone>
              <a:schemeClr val="accent1">
                <a:shade val="45000"/>
                <a:satMod val="135000"/>
              </a:schemeClr>
              <a:prstClr val="white"/>
            </a:duotone>
            <a:alphaModFix amt="70000"/>
          </a:blip>
          <a:srcRect l="15507" t="14113" r="10112" b="12971"/>
          <a:stretch/>
        </p:blipFill>
        <p:spPr>
          <a:xfrm>
            <a:off x="10045745" y="1521438"/>
            <a:ext cx="2072284" cy="2313155"/>
          </a:xfrm>
          <a:prstGeom prst="rect">
            <a:avLst/>
          </a:prstGeom>
          <a:ln>
            <a:noFill/>
          </a:ln>
        </p:spPr>
      </p:pic>
    </p:spTree>
    <p:extLst>
      <p:ext uri="{BB962C8B-B14F-4D97-AF65-F5344CB8AC3E}">
        <p14:creationId xmlns:p14="http://schemas.microsoft.com/office/powerpoint/2010/main" val="412523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E0B69C26-A9E5-4C4C-BF4C-B9CA615EC95E}"/>
              </a:ext>
            </a:extLst>
          </p:cNvPr>
          <p:cNvSpPr/>
          <p:nvPr userDrawn="1"/>
        </p:nvSpPr>
        <p:spPr>
          <a:xfrm rot="18964652">
            <a:off x="8507700" y="529716"/>
            <a:ext cx="5913863" cy="5894498"/>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866" h="4536352">
                <a:moveTo>
                  <a:pt x="5107866" y="755528"/>
                </a:moveTo>
                <a:cubicBezTo>
                  <a:pt x="4618990" y="1182543"/>
                  <a:pt x="5056780" y="728141"/>
                  <a:pt x="3290059" y="2371265"/>
                </a:cubicBezTo>
                <a:lnTo>
                  <a:pt x="954819" y="4536352"/>
                </a:lnTo>
                <a:cubicBezTo>
                  <a:pt x="160732" y="3820271"/>
                  <a:pt x="-32219" y="3140076"/>
                  <a:pt x="4158" y="2600305"/>
                </a:cubicBezTo>
                <a:cubicBezTo>
                  <a:pt x="40535" y="2060534"/>
                  <a:pt x="663510" y="1435720"/>
                  <a:pt x="1173082" y="1297727"/>
                </a:cubicBezTo>
                <a:cubicBezTo>
                  <a:pt x="1682654" y="1159734"/>
                  <a:pt x="2254349" y="1064535"/>
                  <a:pt x="2609098" y="848304"/>
                </a:cubicBezTo>
                <a:cubicBezTo>
                  <a:pt x="2963847" y="632073"/>
                  <a:pt x="2885115" y="15804"/>
                  <a:pt x="3301576" y="341"/>
                </a:cubicBezTo>
                <a:cubicBezTo>
                  <a:pt x="3718037" y="-15122"/>
                  <a:pt x="4837874" y="499227"/>
                  <a:pt x="5107866" y="755528"/>
                </a:cubicBezTo>
                <a:close/>
              </a:path>
            </a:pathLst>
          </a:custGeom>
          <a:gradFill flip="none" rotWithShape="1">
            <a:gsLst>
              <a:gs pos="0">
                <a:srgbClr val="423089"/>
              </a:gs>
              <a:gs pos="50000">
                <a:srgbClr val="18639E"/>
              </a:gs>
              <a:gs pos="100000">
                <a:schemeClr val="accent1"/>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2061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4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E0B69C26-A9E5-4C4C-BF4C-B9CA615EC95E}"/>
              </a:ext>
            </a:extLst>
          </p:cNvPr>
          <p:cNvSpPr/>
          <p:nvPr userDrawn="1"/>
        </p:nvSpPr>
        <p:spPr>
          <a:xfrm rot="18964652">
            <a:off x="8507700" y="529716"/>
            <a:ext cx="5913863" cy="5894498"/>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866" h="4536352">
                <a:moveTo>
                  <a:pt x="5107866" y="755528"/>
                </a:moveTo>
                <a:cubicBezTo>
                  <a:pt x="4618990" y="1182543"/>
                  <a:pt x="5056780" y="728141"/>
                  <a:pt x="3290059" y="2371265"/>
                </a:cubicBezTo>
                <a:lnTo>
                  <a:pt x="954819" y="4536352"/>
                </a:lnTo>
                <a:cubicBezTo>
                  <a:pt x="160732" y="3820271"/>
                  <a:pt x="-32219" y="3140076"/>
                  <a:pt x="4158" y="2600305"/>
                </a:cubicBezTo>
                <a:cubicBezTo>
                  <a:pt x="40535" y="2060534"/>
                  <a:pt x="663510" y="1435720"/>
                  <a:pt x="1173082" y="1297727"/>
                </a:cubicBezTo>
                <a:cubicBezTo>
                  <a:pt x="1682654" y="1159734"/>
                  <a:pt x="2254349" y="1064535"/>
                  <a:pt x="2609098" y="848304"/>
                </a:cubicBezTo>
                <a:cubicBezTo>
                  <a:pt x="2963847" y="632073"/>
                  <a:pt x="2885115" y="15804"/>
                  <a:pt x="3301576" y="341"/>
                </a:cubicBezTo>
                <a:cubicBezTo>
                  <a:pt x="3718037" y="-15122"/>
                  <a:pt x="4837874" y="499227"/>
                  <a:pt x="5107866" y="755528"/>
                </a:cubicBezTo>
                <a:close/>
              </a:path>
            </a:pathLst>
          </a:custGeom>
          <a:gradFill flip="none" rotWithShape="1">
            <a:gsLst>
              <a:gs pos="0">
                <a:srgbClr val="423089"/>
              </a:gs>
              <a:gs pos="50000">
                <a:srgbClr val="18639E"/>
              </a:gs>
              <a:gs pos="100000">
                <a:schemeClr val="accent1"/>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39C5BB9E-BBDE-4429-99C4-512894F6BC54}"/>
              </a:ext>
            </a:extLst>
          </p:cNvPr>
          <p:cNvPicPr>
            <a:picLocks noChangeAspect="1"/>
          </p:cNvPicPr>
          <p:nvPr userDrawn="1"/>
        </p:nvPicPr>
        <p:blipFill>
          <a:blip r:embed="rId2">
            <a:clrChange>
              <a:clrFrom>
                <a:srgbClr val="FFFFFF"/>
              </a:clrFrom>
              <a:clrTo>
                <a:srgbClr val="FFFFFF">
                  <a:alpha val="0"/>
                </a:srgbClr>
              </a:clrTo>
            </a:clrChange>
            <a:alphaModFix amt="20000"/>
            <a:duotone>
              <a:schemeClr val="accent1">
                <a:shade val="45000"/>
                <a:satMod val="135000"/>
              </a:schemeClr>
              <a:prstClr val="white"/>
            </a:duotone>
          </a:blip>
          <a:stretch>
            <a:fillRect/>
          </a:stretch>
        </p:blipFill>
        <p:spPr>
          <a:xfrm flipH="1">
            <a:off x="0" y="3177176"/>
            <a:ext cx="1764323" cy="3680824"/>
          </a:xfrm>
          <a:prstGeom prst="rect">
            <a:avLst/>
          </a:prstGeom>
        </p:spPr>
      </p:pic>
    </p:spTree>
    <p:extLst>
      <p:ext uri="{BB962C8B-B14F-4D97-AF65-F5344CB8AC3E}">
        <p14:creationId xmlns:p14="http://schemas.microsoft.com/office/powerpoint/2010/main" val="250087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57000">
                <a:srgbClr val="18639E"/>
              </a:gs>
              <a:gs pos="19000">
                <a:schemeClr val="accent1"/>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667816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6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57000">
                <a:srgbClr val="18639E"/>
              </a:gs>
              <a:gs pos="19000">
                <a:schemeClr val="accent1"/>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id="{6BA73773-CAA6-4923-8BB5-97D24AAE9210}"/>
              </a:ext>
            </a:extLst>
          </p:cNvPr>
          <p:cNvPicPr>
            <a:picLocks noChangeAspect="1"/>
          </p:cNvPicPr>
          <p:nvPr userDrawn="1"/>
        </p:nvPicPr>
        <p:blipFill>
          <a:blip r:embed="rId2">
            <a:clrChange>
              <a:clrFrom>
                <a:srgbClr val="FFFFFF"/>
              </a:clrFrom>
              <a:clrTo>
                <a:srgbClr val="FFFFFF">
                  <a:alpha val="0"/>
                </a:srgbClr>
              </a:clrTo>
            </a:clrChange>
            <a:alphaModFix amt="20000"/>
            <a:duotone>
              <a:schemeClr val="accent1">
                <a:shade val="45000"/>
                <a:satMod val="135000"/>
              </a:schemeClr>
              <a:prstClr val="white"/>
            </a:duotone>
          </a:blip>
          <a:stretch>
            <a:fillRect/>
          </a:stretch>
        </p:blipFill>
        <p:spPr>
          <a:xfrm flipH="1">
            <a:off x="0" y="3177176"/>
            <a:ext cx="1764323" cy="3680824"/>
          </a:xfrm>
          <a:prstGeom prst="rect">
            <a:avLst/>
          </a:prstGeom>
        </p:spPr>
      </p:pic>
    </p:spTree>
    <p:extLst>
      <p:ext uri="{BB962C8B-B14F-4D97-AF65-F5344CB8AC3E}">
        <p14:creationId xmlns:p14="http://schemas.microsoft.com/office/powerpoint/2010/main" val="5580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pic>
        <p:nvPicPr>
          <p:cNvPr id="35" name="Picture 6">
            <a:extLst>
              <a:ext uri="{FF2B5EF4-FFF2-40B4-BE49-F238E27FC236}">
                <a16:creationId xmlns:a16="http://schemas.microsoft.com/office/drawing/2014/main" id="{FCA0084D-A2B1-424C-A4A0-7B153100253F}"/>
              </a:ext>
            </a:extLst>
          </p:cNvPr>
          <p:cNvPicPr>
            <a:picLocks noChangeAspect="1"/>
          </p:cNvPicPr>
          <p:nvPr userDrawn="1"/>
        </p:nvPicPr>
        <p:blipFill rotWithShape="1">
          <a:blip r:embed="rId2">
            <a:clrChange>
              <a:clrFrom>
                <a:srgbClr val="FFFFFF"/>
              </a:clrFrom>
              <a:clrTo>
                <a:srgbClr val="FFFFFF">
                  <a:alpha val="0"/>
                </a:srgbClr>
              </a:clrTo>
            </a:clrChange>
            <a:alphaModFix amt="20000"/>
          </a:blip>
          <a:srcRect r="23989" b="17563"/>
          <a:stretch/>
        </p:blipFill>
        <p:spPr>
          <a:xfrm>
            <a:off x="6802345" y="665941"/>
            <a:ext cx="3148585" cy="2840511"/>
          </a:xfrm>
          <a:prstGeom prst="rect">
            <a:avLst/>
          </a:prstGeom>
        </p:spPr>
      </p:pic>
      <p:sp>
        <p:nvSpPr>
          <p:cNvPr id="2" name="Title 1"/>
          <p:cNvSpPr>
            <a:spLocks noGrp="1"/>
          </p:cNvSpPr>
          <p:nvPr>
            <p:ph type="ctrTitle" hasCustomPrompt="1"/>
          </p:nvPr>
        </p:nvSpPr>
        <p:spPr>
          <a:xfrm>
            <a:off x="1226127" y="770467"/>
            <a:ext cx="4853108" cy="3301912"/>
          </a:xfrm>
        </p:spPr>
        <p:txBody>
          <a:bodyPr anchor="t">
            <a:noAutofit/>
          </a:bodyPr>
          <a:lstStyle>
            <a:lvl1pPr algn="l">
              <a:lnSpc>
                <a:spcPct val="80000"/>
              </a:lnSpc>
              <a:defRPr lang="en-US" sz="6000" kern="1200" dirty="0">
                <a:solidFill>
                  <a:schemeClr val="accent1">
                    <a:lumMod val="50000"/>
                  </a:schemeClr>
                </a:solidFill>
                <a:latin typeface="+mj-lt"/>
                <a:ea typeface="+mn-ea"/>
                <a:cs typeface="+mn-cs"/>
              </a:defRPr>
            </a:lvl1pPr>
          </a:lstStyle>
          <a:p>
            <a:r>
              <a:rPr lang="fr-FR" dirty="0"/>
              <a:t>Style du t</a:t>
            </a:r>
            <a:r>
              <a:rPr lang="en-US" dirty="0" err="1"/>
              <a:t>itre</a:t>
            </a:r>
            <a:endParaRPr lang="en-US" dirty="0"/>
          </a:p>
        </p:txBody>
      </p:sp>
      <p:sp>
        <p:nvSpPr>
          <p:cNvPr id="3" name="Subtitle 2"/>
          <p:cNvSpPr>
            <a:spLocks noGrp="1"/>
          </p:cNvSpPr>
          <p:nvPr>
            <p:ph type="subTitle" idx="1" hasCustomPrompt="1"/>
          </p:nvPr>
        </p:nvSpPr>
        <p:spPr>
          <a:xfrm>
            <a:off x="1226127" y="4206876"/>
            <a:ext cx="4853108" cy="1645920"/>
          </a:xfrm>
        </p:spPr>
        <p:txBody>
          <a:bodyPr>
            <a:normAutofit/>
          </a:bodyPr>
          <a:lstStyle>
            <a:lvl1pPr marL="0" indent="0" algn="l">
              <a:buNone/>
              <a:defRPr sz="3200">
                <a:solidFill>
                  <a:schemeClr val="accent1">
                    <a:lumMod val="50000"/>
                  </a:schemeClr>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style des sous-titres du masque</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41334C3-4CE6-4A75-BE27-90F551227C64}" type="slidenum">
              <a:rPr lang="fr-FR" smtClean="0"/>
              <a:t>‹N°›</a:t>
            </a:fld>
            <a:endParaRPr lang="fr-FR"/>
          </a:p>
        </p:txBody>
      </p:sp>
      <p:sp>
        <p:nvSpPr>
          <p:cNvPr id="15" name="Forme libre : forme 14">
            <a:extLst>
              <a:ext uri="{FF2B5EF4-FFF2-40B4-BE49-F238E27FC236}">
                <a16:creationId xmlns:a16="http://schemas.microsoft.com/office/drawing/2014/main" id="{D561E6C1-70AE-4ADA-83BE-E09345C0E3A8}"/>
              </a:ext>
            </a:extLst>
          </p:cNvPr>
          <p:cNvSpPr/>
          <p:nvPr userDrawn="1"/>
        </p:nvSpPr>
        <p:spPr>
          <a:xfrm>
            <a:off x="6112766" y="781980"/>
            <a:ext cx="6092138" cy="6105227"/>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2138" h="6233883">
                <a:moveTo>
                  <a:pt x="6078055" y="4434839"/>
                </a:moveTo>
                <a:cubicBezTo>
                  <a:pt x="6077204" y="5304985"/>
                  <a:pt x="6070635" y="5526125"/>
                  <a:pt x="6075960" y="6216631"/>
                </a:cubicBezTo>
                <a:cubicBezTo>
                  <a:pt x="5440262" y="6204479"/>
                  <a:pt x="5830165" y="6213747"/>
                  <a:pt x="5126733" y="6213886"/>
                </a:cubicBezTo>
                <a:cubicBezTo>
                  <a:pt x="3424060" y="6252526"/>
                  <a:pt x="2595898" y="6254202"/>
                  <a:pt x="1989048" y="6041128"/>
                </a:cubicBezTo>
                <a:cubicBezTo>
                  <a:pt x="1382198" y="5828054"/>
                  <a:pt x="149228" y="3796746"/>
                  <a:pt x="15049" y="3087354"/>
                </a:cubicBezTo>
                <a:cubicBezTo>
                  <a:pt x="-119130" y="2377962"/>
                  <a:pt x="674401" y="1922769"/>
                  <a:pt x="1183973" y="1784776"/>
                </a:cubicBezTo>
                <a:cubicBezTo>
                  <a:pt x="1693545" y="1646783"/>
                  <a:pt x="2265240" y="1551584"/>
                  <a:pt x="2619989" y="1335353"/>
                </a:cubicBezTo>
                <a:cubicBezTo>
                  <a:pt x="2974738" y="1119122"/>
                  <a:pt x="2959486" y="640036"/>
                  <a:pt x="3312467" y="487390"/>
                </a:cubicBezTo>
                <a:cubicBezTo>
                  <a:pt x="3665448" y="334744"/>
                  <a:pt x="4416974" y="476560"/>
                  <a:pt x="4737878" y="419479"/>
                </a:cubicBezTo>
                <a:cubicBezTo>
                  <a:pt x="5058782" y="362398"/>
                  <a:pt x="5085623" y="211101"/>
                  <a:pt x="5237892" y="144906"/>
                </a:cubicBezTo>
                <a:cubicBezTo>
                  <a:pt x="5390161" y="78711"/>
                  <a:pt x="5651493" y="22311"/>
                  <a:pt x="5651493" y="22311"/>
                </a:cubicBezTo>
                <a:cubicBezTo>
                  <a:pt x="6197177" y="-97539"/>
                  <a:pt x="6082710" y="270944"/>
                  <a:pt x="6081067" y="995755"/>
                </a:cubicBezTo>
                <a:cubicBezTo>
                  <a:pt x="6079424" y="1720566"/>
                  <a:pt x="6078906" y="3564693"/>
                  <a:pt x="6078055" y="4434839"/>
                </a:cubicBezTo>
                <a:close/>
              </a:path>
            </a:pathLst>
          </a:custGeom>
          <a:gradFill>
            <a:gsLst>
              <a:gs pos="63000">
                <a:schemeClr val="accent4">
                  <a:lumMod val="75000"/>
                </a:schemeClr>
              </a:gs>
              <a:gs pos="30000">
                <a:schemeClr val="accent4">
                  <a:lumMod val="60000"/>
                  <a:lumOff val="40000"/>
                </a:schemeClr>
              </a:gs>
              <a:gs pos="100000">
                <a:srgbClr val="E6A10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7D6425CF-5205-4BD3-ADDA-9ED4B98D91CC}"/>
              </a:ext>
            </a:extLst>
          </p:cNvPr>
          <p:cNvPicPr>
            <a:picLocks noChangeAspect="1"/>
          </p:cNvPicPr>
          <p:nvPr userDrawn="1"/>
        </p:nvPicPr>
        <p:blipFill>
          <a:blip r:embed="rId3">
            <a:clrChange>
              <a:clrFrom>
                <a:srgbClr val="FFFFFF"/>
              </a:clrFrom>
              <a:clrTo>
                <a:srgbClr val="FFFFFF">
                  <a:alpha val="0"/>
                </a:srgbClr>
              </a:clrTo>
            </a:clrChange>
            <a:alphaModFix amt="20000"/>
            <a:duotone>
              <a:schemeClr val="accent4">
                <a:shade val="45000"/>
                <a:satMod val="135000"/>
              </a:schemeClr>
              <a:prstClr val="white"/>
            </a:duotone>
          </a:blip>
          <a:stretch>
            <a:fillRect/>
          </a:stretch>
        </p:blipFill>
        <p:spPr>
          <a:xfrm flipH="1">
            <a:off x="0" y="3177176"/>
            <a:ext cx="1764323" cy="3680824"/>
          </a:xfrm>
          <a:prstGeom prst="rect">
            <a:avLst/>
          </a:prstGeom>
        </p:spPr>
      </p:pic>
      <p:pic>
        <p:nvPicPr>
          <p:cNvPr id="32" name="Image 31">
            <a:extLst>
              <a:ext uri="{FF2B5EF4-FFF2-40B4-BE49-F238E27FC236}">
                <a16:creationId xmlns:a16="http://schemas.microsoft.com/office/drawing/2014/main" id="{D248C4E4-F2E9-4B38-A588-B83F2017EFF5}"/>
              </a:ext>
            </a:extLst>
          </p:cNvPr>
          <p:cNvPicPr>
            <a:picLocks noChangeAspect="1"/>
          </p:cNvPicPr>
          <p:nvPr userDrawn="1"/>
        </p:nvPicPr>
        <p:blipFill rotWithShape="1">
          <a:blip r:embed="rId4">
            <a:clrChange>
              <a:clrFrom>
                <a:srgbClr val="FFFFFF"/>
              </a:clrFrom>
              <a:clrTo>
                <a:srgbClr val="FFFFFF">
                  <a:alpha val="0"/>
                </a:srgbClr>
              </a:clrTo>
            </a:clrChange>
            <a:alphaModFix amt="35000"/>
          </a:blip>
          <a:srcRect r="49729" b="50000"/>
          <a:stretch/>
        </p:blipFill>
        <p:spPr>
          <a:xfrm>
            <a:off x="9817388" y="4487419"/>
            <a:ext cx="2387516" cy="2370581"/>
          </a:xfrm>
          <a:prstGeom prst="rect">
            <a:avLst/>
          </a:prstGeom>
        </p:spPr>
      </p:pic>
      <p:pic>
        <p:nvPicPr>
          <p:cNvPr id="5" name="Image 4">
            <a:extLst>
              <a:ext uri="{FF2B5EF4-FFF2-40B4-BE49-F238E27FC236}">
                <a16:creationId xmlns:a16="http://schemas.microsoft.com/office/drawing/2014/main" id="{FBE3227E-894C-4F14-B565-D4862A390A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01796" y="2525485"/>
            <a:ext cx="2867239" cy="3787961"/>
          </a:xfrm>
          <a:prstGeom prst="rect">
            <a:avLst/>
          </a:prstGeom>
        </p:spPr>
      </p:pic>
      <p:pic>
        <p:nvPicPr>
          <p:cNvPr id="1026" name="Picture 2">
            <a:extLst>
              <a:ext uri="{FF2B5EF4-FFF2-40B4-BE49-F238E27FC236}">
                <a16:creationId xmlns:a16="http://schemas.microsoft.com/office/drawing/2014/main" id="{8AFAB55E-8E15-4160-8A5C-C689761753D7}"/>
              </a:ext>
            </a:extLst>
          </p:cNvPr>
          <p:cNvPicPr>
            <a:picLocks noChangeAspect="1" noChangeArrowheads="1"/>
          </p:cNvPicPr>
          <p:nvPr userDrawn="1"/>
        </p:nvPicPr>
        <p:blipFill rotWithShape="1">
          <a:blip r:embed="rId6">
            <a:clrChange>
              <a:clrFrom>
                <a:srgbClr val="FFFFFF"/>
              </a:clrFrom>
              <a:clrTo>
                <a:srgbClr val="FFFFFF">
                  <a:alpha val="0"/>
                </a:srgbClr>
              </a:clrTo>
            </a:clrChange>
            <a:alphaModFix amt="50000"/>
            <a:extLst>
              <a:ext uri="{28A0092B-C50C-407E-A947-70E740481C1C}">
                <a14:useLocalDpi xmlns:a14="http://schemas.microsoft.com/office/drawing/2010/main" val="0"/>
              </a:ext>
            </a:extLst>
          </a:blip>
          <a:srcRect t="19150"/>
          <a:stretch/>
        </p:blipFill>
        <p:spPr bwMode="auto">
          <a:xfrm>
            <a:off x="9815505" y="1319212"/>
            <a:ext cx="2248910" cy="153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510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E0B69C26-A9E5-4C4C-BF4C-B9CA615EC95E}"/>
              </a:ext>
            </a:extLst>
          </p:cNvPr>
          <p:cNvSpPr/>
          <p:nvPr userDrawn="1"/>
        </p:nvSpPr>
        <p:spPr>
          <a:xfrm rot="18964652">
            <a:off x="8507700" y="529716"/>
            <a:ext cx="5913863" cy="5894498"/>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866" h="4536352">
                <a:moveTo>
                  <a:pt x="5107866" y="755528"/>
                </a:moveTo>
                <a:cubicBezTo>
                  <a:pt x="4618990" y="1182543"/>
                  <a:pt x="5056780" y="728141"/>
                  <a:pt x="3290059" y="2371265"/>
                </a:cubicBezTo>
                <a:lnTo>
                  <a:pt x="954819" y="4536352"/>
                </a:lnTo>
                <a:cubicBezTo>
                  <a:pt x="160732" y="3820271"/>
                  <a:pt x="-32219" y="3140076"/>
                  <a:pt x="4158" y="2600305"/>
                </a:cubicBezTo>
                <a:cubicBezTo>
                  <a:pt x="40535" y="2060534"/>
                  <a:pt x="663510" y="1435720"/>
                  <a:pt x="1173082" y="1297727"/>
                </a:cubicBezTo>
                <a:cubicBezTo>
                  <a:pt x="1682654" y="1159734"/>
                  <a:pt x="2254349" y="1064535"/>
                  <a:pt x="2609098" y="848304"/>
                </a:cubicBezTo>
                <a:cubicBezTo>
                  <a:pt x="2963847" y="632073"/>
                  <a:pt x="2885115" y="15804"/>
                  <a:pt x="3301576" y="341"/>
                </a:cubicBezTo>
                <a:cubicBezTo>
                  <a:pt x="3718037" y="-15122"/>
                  <a:pt x="4837874" y="499227"/>
                  <a:pt x="5107866" y="755528"/>
                </a:cubicBezTo>
                <a:close/>
              </a:path>
            </a:pathLst>
          </a:custGeom>
          <a:gradFill flip="none" rotWithShape="1">
            <a:gsLst>
              <a:gs pos="0">
                <a:srgbClr val="FACC61">
                  <a:shade val="30000"/>
                  <a:satMod val="115000"/>
                </a:srgbClr>
              </a:gs>
              <a:gs pos="50000">
                <a:srgbClr val="FACC61">
                  <a:shade val="67500"/>
                  <a:satMod val="115000"/>
                </a:srgbClr>
              </a:gs>
              <a:gs pos="100000">
                <a:srgbClr val="FACC61">
                  <a:shade val="100000"/>
                  <a:satMod val="115000"/>
                </a:srgb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05274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8512149" y="533347"/>
            <a:ext cx="5899612" cy="5901296"/>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557" h="4541584">
                <a:moveTo>
                  <a:pt x="5095557" y="736869"/>
                </a:moveTo>
                <a:cubicBezTo>
                  <a:pt x="4504068" y="1264105"/>
                  <a:pt x="3984889" y="1742379"/>
                  <a:pt x="3295707" y="2376498"/>
                </a:cubicBezTo>
                <a:lnTo>
                  <a:pt x="960467" y="4541584"/>
                </a:lnTo>
                <a:cubicBezTo>
                  <a:pt x="166380" y="3825503"/>
                  <a:pt x="-31509" y="3141071"/>
                  <a:pt x="3881" y="2600453"/>
                </a:cubicBezTo>
                <a:cubicBezTo>
                  <a:pt x="39271" y="2059835"/>
                  <a:pt x="663233" y="1435868"/>
                  <a:pt x="1172805" y="1297875"/>
                </a:cubicBezTo>
                <a:cubicBezTo>
                  <a:pt x="1682377" y="1159882"/>
                  <a:pt x="2254072" y="1064683"/>
                  <a:pt x="2608821" y="848452"/>
                </a:cubicBezTo>
                <a:cubicBezTo>
                  <a:pt x="2963570" y="632221"/>
                  <a:pt x="2886843" y="19086"/>
                  <a:pt x="3301299" y="489"/>
                </a:cubicBezTo>
                <a:cubicBezTo>
                  <a:pt x="3715755" y="-18108"/>
                  <a:pt x="4817224" y="498853"/>
                  <a:pt x="5095557" y="736869"/>
                </a:cubicBezTo>
                <a:close/>
              </a:path>
            </a:pathLst>
          </a:custGeom>
          <a:gradFill>
            <a:gsLst>
              <a:gs pos="57000">
                <a:schemeClr val="tx2">
                  <a:lumMod val="75000"/>
                </a:schemeClr>
              </a:gs>
              <a:gs pos="19000">
                <a:srgbClr val="15A37E"/>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E5BB3955-5812-4043-8AE0-B778F0C480CC}"/>
              </a:ext>
            </a:extLst>
          </p:cNvPr>
          <p:cNvPicPr>
            <a:picLocks noChangeAspect="1"/>
          </p:cNvPicPr>
          <p:nvPr userDrawn="1"/>
        </p:nvPicPr>
        <p:blipFill>
          <a:blip r:embed="rId2">
            <a:clrChange>
              <a:clrFrom>
                <a:srgbClr val="FFFFFF"/>
              </a:clrFrom>
              <a:clrTo>
                <a:srgbClr val="FFFFFF">
                  <a:alpha val="0"/>
                </a:srgbClr>
              </a:clrTo>
            </a:clrChange>
            <a:alphaModFix amt="20000"/>
          </a:blip>
          <a:stretch>
            <a:fillRect/>
          </a:stretch>
        </p:blipFill>
        <p:spPr>
          <a:xfrm flipH="1">
            <a:off x="0" y="3177176"/>
            <a:ext cx="1764323" cy="3680824"/>
          </a:xfrm>
          <a:prstGeom prst="rect">
            <a:avLst/>
          </a:prstGeom>
        </p:spPr>
      </p:pic>
    </p:spTree>
    <p:extLst>
      <p:ext uri="{BB962C8B-B14F-4D97-AF65-F5344CB8AC3E}">
        <p14:creationId xmlns:p14="http://schemas.microsoft.com/office/powerpoint/2010/main" val="2519717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E0B69C26-A9E5-4C4C-BF4C-B9CA615EC95E}"/>
              </a:ext>
            </a:extLst>
          </p:cNvPr>
          <p:cNvSpPr/>
          <p:nvPr userDrawn="1"/>
        </p:nvSpPr>
        <p:spPr>
          <a:xfrm rot="18964652">
            <a:off x="8507700" y="529716"/>
            <a:ext cx="5913863" cy="5894498"/>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866" h="4536352">
                <a:moveTo>
                  <a:pt x="5107866" y="755528"/>
                </a:moveTo>
                <a:cubicBezTo>
                  <a:pt x="4618990" y="1182543"/>
                  <a:pt x="5056780" y="728141"/>
                  <a:pt x="3290059" y="2371265"/>
                </a:cubicBezTo>
                <a:lnTo>
                  <a:pt x="954819" y="4536352"/>
                </a:lnTo>
                <a:cubicBezTo>
                  <a:pt x="160732" y="3820271"/>
                  <a:pt x="-32219" y="3140076"/>
                  <a:pt x="4158" y="2600305"/>
                </a:cubicBezTo>
                <a:cubicBezTo>
                  <a:pt x="40535" y="2060534"/>
                  <a:pt x="663510" y="1435720"/>
                  <a:pt x="1173082" y="1297727"/>
                </a:cubicBezTo>
                <a:cubicBezTo>
                  <a:pt x="1682654" y="1159734"/>
                  <a:pt x="2254349" y="1064535"/>
                  <a:pt x="2609098" y="848304"/>
                </a:cubicBezTo>
                <a:cubicBezTo>
                  <a:pt x="2963847" y="632073"/>
                  <a:pt x="2885115" y="15804"/>
                  <a:pt x="3301576" y="341"/>
                </a:cubicBezTo>
                <a:cubicBezTo>
                  <a:pt x="3718037" y="-15122"/>
                  <a:pt x="4837874" y="499227"/>
                  <a:pt x="5107866" y="755528"/>
                </a:cubicBezTo>
                <a:close/>
              </a:path>
            </a:pathLst>
          </a:custGeom>
          <a:gradFill flip="none" rotWithShape="1">
            <a:gsLst>
              <a:gs pos="0">
                <a:srgbClr val="FACC61">
                  <a:shade val="30000"/>
                  <a:satMod val="115000"/>
                </a:srgbClr>
              </a:gs>
              <a:gs pos="50000">
                <a:srgbClr val="FACC61">
                  <a:shade val="67500"/>
                  <a:satMod val="115000"/>
                </a:srgbClr>
              </a:gs>
              <a:gs pos="100000">
                <a:srgbClr val="FACC61">
                  <a:shade val="100000"/>
                  <a:satMod val="115000"/>
                </a:srgb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B62F6F7E-67DA-4809-B902-EC333D3C0D89}"/>
              </a:ext>
            </a:extLst>
          </p:cNvPr>
          <p:cNvPicPr>
            <a:picLocks noChangeAspect="1"/>
          </p:cNvPicPr>
          <p:nvPr userDrawn="1"/>
        </p:nvPicPr>
        <p:blipFill>
          <a:blip r:embed="rId2">
            <a:clrChange>
              <a:clrFrom>
                <a:srgbClr val="FFFFFF"/>
              </a:clrFrom>
              <a:clrTo>
                <a:srgbClr val="FFFFFF">
                  <a:alpha val="0"/>
                </a:srgbClr>
              </a:clrTo>
            </a:clrChange>
            <a:alphaModFix amt="20000"/>
            <a:duotone>
              <a:schemeClr val="accent4">
                <a:shade val="45000"/>
                <a:satMod val="135000"/>
              </a:schemeClr>
              <a:prstClr val="white"/>
            </a:duotone>
          </a:blip>
          <a:stretch>
            <a:fillRect/>
          </a:stretch>
        </p:blipFill>
        <p:spPr>
          <a:xfrm flipH="1">
            <a:off x="0" y="3177176"/>
            <a:ext cx="1764323" cy="3680824"/>
          </a:xfrm>
          <a:prstGeom prst="rect">
            <a:avLst/>
          </a:prstGeom>
        </p:spPr>
      </p:pic>
    </p:spTree>
    <p:extLst>
      <p:ext uri="{BB962C8B-B14F-4D97-AF65-F5344CB8AC3E}">
        <p14:creationId xmlns:p14="http://schemas.microsoft.com/office/powerpoint/2010/main" val="158871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46000">
                <a:srgbClr val="FACC61"/>
              </a:gs>
              <a:gs pos="19000">
                <a:schemeClr val="accent4">
                  <a:lumMod val="60000"/>
                  <a:lumOff val="40000"/>
                </a:schemeClr>
              </a:gs>
              <a:gs pos="81000">
                <a:schemeClr val="accent4">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35844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8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pic>
        <p:nvPicPr>
          <p:cNvPr id="8" name="Image 7">
            <a:extLst>
              <a:ext uri="{FF2B5EF4-FFF2-40B4-BE49-F238E27FC236}">
                <a16:creationId xmlns:a16="http://schemas.microsoft.com/office/drawing/2014/main" id="{742B78A6-2EC7-4FFE-8BF2-2C79064E1E2A}"/>
              </a:ext>
            </a:extLst>
          </p:cNvPr>
          <p:cNvPicPr>
            <a:picLocks noChangeAspect="1"/>
          </p:cNvPicPr>
          <p:nvPr userDrawn="1"/>
        </p:nvPicPr>
        <p:blipFill>
          <a:blip r:embed="rId2">
            <a:clrChange>
              <a:clrFrom>
                <a:srgbClr val="FFFFFF"/>
              </a:clrFrom>
              <a:clrTo>
                <a:srgbClr val="FFFFFF">
                  <a:alpha val="0"/>
                </a:srgbClr>
              </a:clrTo>
            </a:clrChange>
            <a:alphaModFix amt="20000"/>
            <a:duotone>
              <a:schemeClr val="accent4">
                <a:shade val="45000"/>
                <a:satMod val="135000"/>
              </a:schemeClr>
              <a:prstClr val="white"/>
            </a:duotone>
          </a:blip>
          <a:stretch>
            <a:fillRect/>
          </a:stretch>
        </p:blipFill>
        <p:spPr>
          <a:xfrm flipH="1">
            <a:off x="0" y="3177176"/>
            <a:ext cx="1764323" cy="3680824"/>
          </a:xfrm>
          <a:prstGeom prst="rect">
            <a:avLst/>
          </a:prstGeom>
        </p:spPr>
      </p:pic>
      <p:sp>
        <p:nvSpPr>
          <p:cNvPr id="11" name="Forme libre : forme 10">
            <a:extLst>
              <a:ext uri="{FF2B5EF4-FFF2-40B4-BE49-F238E27FC236}">
                <a16:creationId xmlns:a16="http://schemas.microsoft.com/office/drawing/2014/main" id="{EFCEBA93-67CE-428D-B93F-529E8D8FFF10}"/>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46000">
                <a:srgbClr val="FACC61"/>
              </a:gs>
              <a:gs pos="19000">
                <a:schemeClr val="accent4">
                  <a:lumMod val="60000"/>
                  <a:lumOff val="40000"/>
                </a:schemeClr>
              </a:gs>
              <a:gs pos="81000">
                <a:schemeClr val="accent4">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196420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fr-FR" dirty="0"/>
              <a:t>Modifiez le style du titre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1823353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5">
                    <a:lumMod val="50000"/>
                  </a:schemeClr>
                </a:solidFill>
              </a:defRPr>
            </a:lvl1pPr>
          </a:lstStyle>
          <a:p>
            <a:r>
              <a:rPr lang="fr-FR" dirty="0"/>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accent5">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484309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3995200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a:xfrm>
            <a:off x="685800" y="6554697"/>
            <a:ext cx="5029200" cy="228600"/>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420066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a:xfrm>
            <a:off x="685800" y="6554697"/>
            <a:ext cx="5029200" cy="228600"/>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391831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a:xfrm>
            <a:off x="685800" y="6554697"/>
            <a:ext cx="5029200" cy="228600"/>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187965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a:xfrm>
            <a:off x="685800" y="6554697"/>
            <a:ext cx="5029200" cy="228600"/>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41334C3-4CE6-4A75-BE27-90F551227C64}" type="slidenum">
              <a:rPr lang="fr-FR" smtClean="0"/>
              <a:t>‹N°›</a:t>
            </a:fld>
            <a:endParaRPr lang="fr-FR"/>
          </a:p>
        </p:txBody>
      </p:sp>
      <p:pic>
        <p:nvPicPr>
          <p:cNvPr id="11" name="Image 10">
            <a:extLst>
              <a:ext uri="{FF2B5EF4-FFF2-40B4-BE49-F238E27FC236}">
                <a16:creationId xmlns:a16="http://schemas.microsoft.com/office/drawing/2014/main" id="{0DFC0821-B1D0-438E-A765-8FCC86DA4170}"/>
              </a:ext>
            </a:extLst>
          </p:cNvPr>
          <p:cNvPicPr>
            <a:picLocks noChangeAspect="1"/>
          </p:cNvPicPr>
          <p:nvPr userDrawn="1"/>
        </p:nvPicPr>
        <p:blipFill>
          <a:blip r:embed="rId2">
            <a:clrChange>
              <a:clrFrom>
                <a:srgbClr val="FFFFFF"/>
              </a:clrFrom>
              <a:clrTo>
                <a:srgbClr val="FFFFFF">
                  <a:alpha val="0"/>
                </a:srgbClr>
              </a:clrTo>
            </a:clrChange>
            <a:alphaModFix amt="20000"/>
          </a:blip>
          <a:stretch>
            <a:fillRect/>
          </a:stretch>
        </p:blipFill>
        <p:spPr>
          <a:xfrm flipH="1">
            <a:off x="7620000" y="3048000"/>
            <a:ext cx="1764323" cy="3680824"/>
          </a:xfrm>
          <a:prstGeom prst="rect">
            <a:avLst/>
          </a:prstGeom>
        </p:spPr>
      </p:pic>
    </p:spTree>
    <p:extLst>
      <p:ext uri="{BB962C8B-B14F-4D97-AF65-F5344CB8AC3E}">
        <p14:creationId xmlns:p14="http://schemas.microsoft.com/office/powerpoint/2010/main" val="106799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325755" y="499533"/>
            <a:ext cx="5791203" cy="989633"/>
          </a:xfrm>
        </p:spPr>
        <p:txBody>
          <a:bodyPr/>
          <a:lstStyle/>
          <a:p>
            <a:r>
              <a:rPr lang="fr-FR" dirty="0"/>
              <a:t>Modifiez le style du titre</a:t>
            </a:r>
            <a:endParaRPr lang="en-US" dirty="0"/>
          </a:p>
        </p:txBody>
      </p:sp>
      <p:sp>
        <p:nvSpPr>
          <p:cNvPr id="3" name="Content Placeholder 2"/>
          <p:cNvSpPr>
            <a:spLocks noGrp="1"/>
          </p:cNvSpPr>
          <p:nvPr>
            <p:ph idx="1"/>
          </p:nvPr>
        </p:nvSpPr>
        <p:spPr>
          <a:xfrm>
            <a:off x="3325755" y="2011680"/>
            <a:ext cx="5791203" cy="376618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8512149" y="533347"/>
            <a:ext cx="5899612" cy="5901296"/>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557" h="4541584">
                <a:moveTo>
                  <a:pt x="5095557" y="736869"/>
                </a:moveTo>
                <a:cubicBezTo>
                  <a:pt x="4504068" y="1264105"/>
                  <a:pt x="3984889" y="1742379"/>
                  <a:pt x="3295707" y="2376498"/>
                </a:cubicBezTo>
                <a:lnTo>
                  <a:pt x="960467" y="4541584"/>
                </a:lnTo>
                <a:cubicBezTo>
                  <a:pt x="166380" y="3825503"/>
                  <a:pt x="-31509" y="3141071"/>
                  <a:pt x="3881" y="2600453"/>
                </a:cubicBezTo>
                <a:cubicBezTo>
                  <a:pt x="39271" y="2059835"/>
                  <a:pt x="663233" y="1435868"/>
                  <a:pt x="1172805" y="1297875"/>
                </a:cubicBezTo>
                <a:cubicBezTo>
                  <a:pt x="1682377" y="1159882"/>
                  <a:pt x="2254072" y="1064683"/>
                  <a:pt x="2608821" y="848452"/>
                </a:cubicBezTo>
                <a:cubicBezTo>
                  <a:pt x="2963570" y="632221"/>
                  <a:pt x="2886843" y="19086"/>
                  <a:pt x="3301299" y="489"/>
                </a:cubicBezTo>
                <a:cubicBezTo>
                  <a:pt x="3715755" y="-18108"/>
                  <a:pt x="4817224" y="498853"/>
                  <a:pt x="5095557" y="736869"/>
                </a:cubicBezTo>
                <a:close/>
              </a:path>
            </a:pathLst>
          </a:custGeom>
          <a:gradFill>
            <a:gsLst>
              <a:gs pos="57000">
                <a:schemeClr val="tx2">
                  <a:lumMod val="75000"/>
                </a:schemeClr>
              </a:gs>
              <a:gs pos="19000">
                <a:srgbClr val="15A37E"/>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E5BB3955-5812-4043-8AE0-B778F0C480CC}"/>
              </a:ext>
            </a:extLst>
          </p:cNvPr>
          <p:cNvPicPr>
            <a:picLocks noChangeAspect="1"/>
          </p:cNvPicPr>
          <p:nvPr userDrawn="1"/>
        </p:nvPicPr>
        <p:blipFill>
          <a:blip r:embed="rId2">
            <a:clrChange>
              <a:clrFrom>
                <a:srgbClr val="FFFFFF"/>
              </a:clrFrom>
              <a:clrTo>
                <a:srgbClr val="FFFFFF">
                  <a:alpha val="0"/>
                </a:srgbClr>
              </a:clrTo>
            </a:clrChange>
            <a:alphaModFix amt="20000"/>
          </a:blip>
          <a:stretch>
            <a:fillRect/>
          </a:stretch>
        </p:blipFill>
        <p:spPr>
          <a:xfrm flipH="1">
            <a:off x="0" y="3177176"/>
            <a:ext cx="1764323" cy="3680824"/>
          </a:xfrm>
          <a:prstGeom prst="rect">
            <a:avLst/>
          </a:prstGeom>
        </p:spPr>
      </p:pic>
      <p:sp>
        <p:nvSpPr>
          <p:cNvPr id="10" name="Forme libre : forme 9">
            <a:extLst>
              <a:ext uri="{FF2B5EF4-FFF2-40B4-BE49-F238E27FC236}">
                <a16:creationId xmlns:a16="http://schemas.microsoft.com/office/drawing/2014/main" id="{2622EB49-F440-4435-9CE5-5FDB7A8004CB}"/>
              </a:ext>
            </a:extLst>
          </p:cNvPr>
          <p:cNvSpPr/>
          <p:nvPr userDrawn="1"/>
        </p:nvSpPr>
        <p:spPr>
          <a:xfrm>
            <a:off x="-14639" y="0"/>
            <a:ext cx="3089683" cy="2652348"/>
          </a:xfrm>
          <a:custGeom>
            <a:avLst/>
            <a:gdLst>
              <a:gd name="connsiteX0" fmla="*/ 0 w 3019425"/>
              <a:gd name="connsiteY0" fmla="*/ 0 h 2686050"/>
              <a:gd name="connsiteX1" fmla="*/ 2362200 w 3019425"/>
              <a:gd name="connsiteY1" fmla="*/ 9525 h 2686050"/>
              <a:gd name="connsiteX2" fmla="*/ 2828925 w 3019425"/>
              <a:gd name="connsiteY2" fmla="*/ 200025 h 2686050"/>
              <a:gd name="connsiteX3" fmla="*/ 3019425 w 3019425"/>
              <a:gd name="connsiteY3" fmla="*/ 762000 h 2686050"/>
              <a:gd name="connsiteX4" fmla="*/ 2781300 w 3019425"/>
              <a:gd name="connsiteY4" fmla="*/ 1362075 h 2686050"/>
              <a:gd name="connsiteX5" fmla="*/ 2238375 w 3019425"/>
              <a:gd name="connsiteY5" fmla="*/ 1590675 h 2686050"/>
              <a:gd name="connsiteX6" fmla="*/ 2038350 w 3019425"/>
              <a:gd name="connsiteY6" fmla="*/ 2324100 h 2686050"/>
              <a:gd name="connsiteX7" fmla="*/ 1390650 w 3019425"/>
              <a:gd name="connsiteY7" fmla="*/ 2476500 h 2686050"/>
              <a:gd name="connsiteX8" fmla="*/ 752475 w 3019425"/>
              <a:gd name="connsiteY8" fmla="*/ 2324100 h 2686050"/>
              <a:gd name="connsiteX9" fmla="*/ 28575 w 3019425"/>
              <a:gd name="connsiteY9" fmla="*/ 2686050 h 2686050"/>
              <a:gd name="connsiteX10" fmla="*/ 0 w 3019425"/>
              <a:gd name="connsiteY10" fmla="*/ 0 h 2686050"/>
              <a:gd name="connsiteX0" fmla="*/ 0 w 3019425"/>
              <a:gd name="connsiteY0" fmla="*/ 0 h 2686050"/>
              <a:gd name="connsiteX1" fmla="*/ 2362200 w 3019425"/>
              <a:gd name="connsiteY1" fmla="*/ 9525 h 2686050"/>
              <a:gd name="connsiteX2" fmla="*/ 2828925 w 3019425"/>
              <a:gd name="connsiteY2" fmla="*/ 200025 h 2686050"/>
              <a:gd name="connsiteX3" fmla="*/ 3019425 w 3019425"/>
              <a:gd name="connsiteY3" fmla="*/ 762000 h 2686050"/>
              <a:gd name="connsiteX4" fmla="*/ 2781300 w 3019425"/>
              <a:gd name="connsiteY4" fmla="*/ 1362075 h 2686050"/>
              <a:gd name="connsiteX5" fmla="*/ 2238375 w 3019425"/>
              <a:gd name="connsiteY5" fmla="*/ 1590675 h 2686050"/>
              <a:gd name="connsiteX6" fmla="*/ 2038350 w 3019425"/>
              <a:gd name="connsiteY6" fmla="*/ 2324100 h 2686050"/>
              <a:gd name="connsiteX7" fmla="*/ 1390650 w 3019425"/>
              <a:gd name="connsiteY7" fmla="*/ 2476500 h 2686050"/>
              <a:gd name="connsiteX8" fmla="*/ 752475 w 3019425"/>
              <a:gd name="connsiteY8" fmla="*/ 2324100 h 2686050"/>
              <a:gd name="connsiteX9" fmla="*/ 28575 w 3019425"/>
              <a:gd name="connsiteY9" fmla="*/ 2686050 h 2686050"/>
              <a:gd name="connsiteX10" fmla="*/ 0 w 3019425"/>
              <a:gd name="connsiteY10" fmla="*/ 0 h 2686050"/>
              <a:gd name="connsiteX0" fmla="*/ 0 w 3019425"/>
              <a:gd name="connsiteY0" fmla="*/ 0 h 2686050"/>
              <a:gd name="connsiteX1" fmla="*/ 2362200 w 3019425"/>
              <a:gd name="connsiteY1" fmla="*/ 9525 h 2686050"/>
              <a:gd name="connsiteX2" fmla="*/ 2828925 w 3019425"/>
              <a:gd name="connsiteY2" fmla="*/ 200025 h 2686050"/>
              <a:gd name="connsiteX3" fmla="*/ 3019425 w 3019425"/>
              <a:gd name="connsiteY3" fmla="*/ 762000 h 2686050"/>
              <a:gd name="connsiteX4" fmla="*/ 2781300 w 3019425"/>
              <a:gd name="connsiteY4" fmla="*/ 1362075 h 2686050"/>
              <a:gd name="connsiteX5" fmla="*/ 2238375 w 3019425"/>
              <a:gd name="connsiteY5" fmla="*/ 1590675 h 2686050"/>
              <a:gd name="connsiteX6" fmla="*/ 2038350 w 3019425"/>
              <a:gd name="connsiteY6" fmla="*/ 2324100 h 2686050"/>
              <a:gd name="connsiteX7" fmla="*/ 1390650 w 3019425"/>
              <a:gd name="connsiteY7" fmla="*/ 2476500 h 2686050"/>
              <a:gd name="connsiteX8" fmla="*/ 752475 w 3019425"/>
              <a:gd name="connsiteY8" fmla="*/ 2324100 h 2686050"/>
              <a:gd name="connsiteX9" fmla="*/ 28575 w 3019425"/>
              <a:gd name="connsiteY9" fmla="*/ 2686050 h 2686050"/>
              <a:gd name="connsiteX10" fmla="*/ 0 w 3019425"/>
              <a:gd name="connsiteY10" fmla="*/ 0 h 2686050"/>
              <a:gd name="connsiteX0" fmla="*/ 0 w 3019425"/>
              <a:gd name="connsiteY0" fmla="*/ 0 h 2792308"/>
              <a:gd name="connsiteX1" fmla="*/ 2362200 w 3019425"/>
              <a:gd name="connsiteY1" fmla="*/ 9525 h 2792308"/>
              <a:gd name="connsiteX2" fmla="*/ 2828925 w 3019425"/>
              <a:gd name="connsiteY2" fmla="*/ 200025 h 2792308"/>
              <a:gd name="connsiteX3" fmla="*/ 3019425 w 3019425"/>
              <a:gd name="connsiteY3" fmla="*/ 762000 h 2792308"/>
              <a:gd name="connsiteX4" fmla="*/ 2781300 w 3019425"/>
              <a:gd name="connsiteY4" fmla="*/ 1362075 h 2792308"/>
              <a:gd name="connsiteX5" fmla="*/ 2238375 w 3019425"/>
              <a:gd name="connsiteY5" fmla="*/ 1590675 h 2792308"/>
              <a:gd name="connsiteX6" fmla="*/ 2038350 w 3019425"/>
              <a:gd name="connsiteY6" fmla="*/ 2324100 h 2792308"/>
              <a:gd name="connsiteX7" fmla="*/ 1390650 w 3019425"/>
              <a:gd name="connsiteY7" fmla="*/ 2476500 h 2792308"/>
              <a:gd name="connsiteX8" fmla="*/ 752475 w 3019425"/>
              <a:gd name="connsiteY8" fmla="*/ 2324100 h 2792308"/>
              <a:gd name="connsiteX9" fmla="*/ 28575 w 3019425"/>
              <a:gd name="connsiteY9" fmla="*/ 2686050 h 2792308"/>
              <a:gd name="connsiteX10" fmla="*/ 0 w 3019425"/>
              <a:gd name="connsiteY10" fmla="*/ 0 h 2792308"/>
              <a:gd name="connsiteX0" fmla="*/ 0 w 3019425"/>
              <a:gd name="connsiteY0" fmla="*/ 0 h 2792308"/>
              <a:gd name="connsiteX1" fmla="*/ 2362200 w 3019425"/>
              <a:gd name="connsiteY1" fmla="*/ 9525 h 2792308"/>
              <a:gd name="connsiteX2" fmla="*/ 2828925 w 3019425"/>
              <a:gd name="connsiteY2" fmla="*/ 200025 h 2792308"/>
              <a:gd name="connsiteX3" fmla="*/ 3019425 w 3019425"/>
              <a:gd name="connsiteY3" fmla="*/ 762000 h 2792308"/>
              <a:gd name="connsiteX4" fmla="*/ 2781300 w 3019425"/>
              <a:gd name="connsiteY4" fmla="*/ 1362075 h 2792308"/>
              <a:gd name="connsiteX5" fmla="*/ 2238375 w 3019425"/>
              <a:gd name="connsiteY5" fmla="*/ 1590675 h 2792308"/>
              <a:gd name="connsiteX6" fmla="*/ 2038350 w 3019425"/>
              <a:gd name="connsiteY6" fmla="*/ 2324100 h 2792308"/>
              <a:gd name="connsiteX7" fmla="*/ 1390650 w 3019425"/>
              <a:gd name="connsiteY7" fmla="*/ 2476500 h 2792308"/>
              <a:gd name="connsiteX8" fmla="*/ 752475 w 3019425"/>
              <a:gd name="connsiteY8" fmla="*/ 2324100 h 2792308"/>
              <a:gd name="connsiteX9" fmla="*/ 28575 w 3019425"/>
              <a:gd name="connsiteY9" fmla="*/ 2686050 h 2792308"/>
              <a:gd name="connsiteX10" fmla="*/ 0 w 3019425"/>
              <a:gd name="connsiteY10" fmla="*/ 0 h 2792308"/>
              <a:gd name="connsiteX0" fmla="*/ 0 w 3019425"/>
              <a:gd name="connsiteY0" fmla="*/ 0 h 2792308"/>
              <a:gd name="connsiteX1" fmla="*/ 2362200 w 3019425"/>
              <a:gd name="connsiteY1" fmla="*/ 9525 h 2792308"/>
              <a:gd name="connsiteX2" fmla="*/ 2828925 w 3019425"/>
              <a:gd name="connsiteY2" fmla="*/ 200025 h 2792308"/>
              <a:gd name="connsiteX3" fmla="*/ 3019425 w 3019425"/>
              <a:gd name="connsiteY3" fmla="*/ 762000 h 2792308"/>
              <a:gd name="connsiteX4" fmla="*/ 2781300 w 3019425"/>
              <a:gd name="connsiteY4" fmla="*/ 1362075 h 2792308"/>
              <a:gd name="connsiteX5" fmla="*/ 2238375 w 3019425"/>
              <a:gd name="connsiteY5" fmla="*/ 1590675 h 2792308"/>
              <a:gd name="connsiteX6" fmla="*/ 2038350 w 3019425"/>
              <a:gd name="connsiteY6" fmla="*/ 2324100 h 2792308"/>
              <a:gd name="connsiteX7" fmla="*/ 1390650 w 3019425"/>
              <a:gd name="connsiteY7" fmla="*/ 2476500 h 2792308"/>
              <a:gd name="connsiteX8" fmla="*/ 752475 w 3019425"/>
              <a:gd name="connsiteY8" fmla="*/ 2324100 h 2792308"/>
              <a:gd name="connsiteX9" fmla="*/ 28575 w 3019425"/>
              <a:gd name="connsiteY9" fmla="*/ 2686050 h 2792308"/>
              <a:gd name="connsiteX10" fmla="*/ 0 w 3019425"/>
              <a:gd name="connsiteY10" fmla="*/ 0 h 2792308"/>
              <a:gd name="connsiteX0" fmla="*/ 0 w 3019425"/>
              <a:gd name="connsiteY0" fmla="*/ 0 h 2792308"/>
              <a:gd name="connsiteX1" fmla="*/ 2362200 w 3019425"/>
              <a:gd name="connsiteY1" fmla="*/ 9525 h 2792308"/>
              <a:gd name="connsiteX2" fmla="*/ 2828925 w 3019425"/>
              <a:gd name="connsiteY2" fmla="*/ 200025 h 2792308"/>
              <a:gd name="connsiteX3" fmla="*/ 3019425 w 3019425"/>
              <a:gd name="connsiteY3" fmla="*/ 762000 h 2792308"/>
              <a:gd name="connsiteX4" fmla="*/ 2781300 w 3019425"/>
              <a:gd name="connsiteY4" fmla="*/ 1362075 h 2792308"/>
              <a:gd name="connsiteX5" fmla="*/ 2238375 w 3019425"/>
              <a:gd name="connsiteY5" fmla="*/ 1590675 h 2792308"/>
              <a:gd name="connsiteX6" fmla="*/ 2038350 w 3019425"/>
              <a:gd name="connsiteY6" fmla="*/ 2324100 h 2792308"/>
              <a:gd name="connsiteX7" fmla="*/ 1390650 w 3019425"/>
              <a:gd name="connsiteY7" fmla="*/ 2476500 h 2792308"/>
              <a:gd name="connsiteX8" fmla="*/ 752475 w 3019425"/>
              <a:gd name="connsiteY8" fmla="*/ 2324100 h 2792308"/>
              <a:gd name="connsiteX9" fmla="*/ 28575 w 3019425"/>
              <a:gd name="connsiteY9" fmla="*/ 2686050 h 2792308"/>
              <a:gd name="connsiteX10" fmla="*/ 0 w 3019425"/>
              <a:gd name="connsiteY10" fmla="*/ 0 h 2792308"/>
              <a:gd name="connsiteX0" fmla="*/ 0 w 3019918"/>
              <a:gd name="connsiteY0" fmla="*/ 0 h 2792308"/>
              <a:gd name="connsiteX1" fmla="*/ 2362200 w 3019918"/>
              <a:gd name="connsiteY1" fmla="*/ 9525 h 2792308"/>
              <a:gd name="connsiteX2" fmla="*/ 2828925 w 3019918"/>
              <a:gd name="connsiteY2" fmla="*/ 200025 h 2792308"/>
              <a:gd name="connsiteX3" fmla="*/ 3019425 w 3019918"/>
              <a:gd name="connsiteY3" fmla="*/ 762000 h 2792308"/>
              <a:gd name="connsiteX4" fmla="*/ 2781300 w 3019918"/>
              <a:gd name="connsiteY4" fmla="*/ 1362075 h 2792308"/>
              <a:gd name="connsiteX5" fmla="*/ 2238375 w 3019918"/>
              <a:gd name="connsiteY5" fmla="*/ 1590675 h 2792308"/>
              <a:gd name="connsiteX6" fmla="*/ 2038350 w 3019918"/>
              <a:gd name="connsiteY6" fmla="*/ 2324100 h 2792308"/>
              <a:gd name="connsiteX7" fmla="*/ 1390650 w 3019918"/>
              <a:gd name="connsiteY7" fmla="*/ 2476500 h 2792308"/>
              <a:gd name="connsiteX8" fmla="*/ 752475 w 3019918"/>
              <a:gd name="connsiteY8" fmla="*/ 2324100 h 2792308"/>
              <a:gd name="connsiteX9" fmla="*/ 28575 w 3019918"/>
              <a:gd name="connsiteY9" fmla="*/ 2686050 h 2792308"/>
              <a:gd name="connsiteX10" fmla="*/ 0 w 3019918"/>
              <a:gd name="connsiteY10" fmla="*/ 0 h 2792308"/>
              <a:gd name="connsiteX0" fmla="*/ 0 w 3019918"/>
              <a:gd name="connsiteY0" fmla="*/ 0 h 2792308"/>
              <a:gd name="connsiteX1" fmla="*/ 2362200 w 3019918"/>
              <a:gd name="connsiteY1" fmla="*/ 9525 h 2792308"/>
              <a:gd name="connsiteX2" fmla="*/ 2828925 w 3019918"/>
              <a:gd name="connsiteY2" fmla="*/ 200025 h 2792308"/>
              <a:gd name="connsiteX3" fmla="*/ 3019425 w 3019918"/>
              <a:gd name="connsiteY3" fmla="*/ 762000 h 2792308"/>
              <a:gd name="connsiteX4" fmla="*/ 2781300 w 3019918"/>
              <a:gd name="connsiteY4" fmla="*/ 1362075 h 2792308"/>
              <a:gd name="connsiteX5" fmla="*/ 2238375 w 3019918"/>
              <a:gd name="connsiteY5" fmla="*/ 1590675 h 2792308"/>
              <a:gd name="connsiteX6" fmla="*/ 2038350 w 3019918"/>
              <a:gd name="connsiteY6" fmla="*/ 2324100 h 2792308"/>
              <a:gd name="connsiteX7" fmla="*/ 1390650 w 3019918"/>
              <a:gd name="connsiteY7" fmla="*/ 2476500 h 2792308"/>
              <a:gd name="connsiteX8" fmla="*/ 752475 w 3019918"/>
              <a:gd name="connsiteY8" fmla="*/ 2324100 h 2792308"/>
              <a:gd name="connsiteX9" fmla="*/ 28575 w 3019918"/>
              <a:gd name="connsiteY9" fmla="*/ 2686050 h 2792308"/>
              <a:gd name="connsiteX10" fmla="*/ 0 w 3019918"/>
              <a:gd name="connsiteY10" fmla="*/ 0 h 2792308"/>
              <a:gd name="connsiteX0" fmla="*/ 0 w 3035155"/>
              <a:gd name="connsiteY0" fmla="*/ 0 h 2792308"/>
              <a:gd name="connsiteX1" fmla="*/ 2362200 w 3035155"/>
              <a:gd name="connsiteY1" fmla="*/ 9525 h 2792308"/>
              <a:gd name="connsiteX2" fmla="*/ 3019425 w 3035155"/>
              <a:gd name="connsiteY2" fmla="*/ 762000 h 2792308"/>
              <a:gd name="connsiteX3" fmla="*/ 2781300 w 3035155"/>
              <a:gd name="connsiteY3" fmla="*/ 1362075 h 2792308"/>
              <a:gd name="connsiteX4" fmla="*/ 2238375 w 3035155"/>
              <a:gd name="connsiteY4" fmla="*/ 1590675 h 2792308"/>
              <a:gd name="connsiteX5" fmla="*/ 2038350 w 3035155"/>
              <a:gd name="connsiteY5" fmla="*/ 2324100 h 2792308"/>
              <a:gd name="connsiteX6" fmla="*/ 1390650 w 3035155"/>
              <a:gd name="connsiteY6" fmla="*/ 2476500 h 2792308"/>
              <a:gd name="connsiteX7" fmla="*/ 752475 w 3035155"/>
              <a:gd name="connsiteY7" fmla="*/ 2324100 h 2792308"/>
              <a:gd name="connsiteX8" fmla="*/ 28575 w 3035155"/>
              <a:gd name="connsiteY8" fmla="*/ 2686050 h 2792308"/>
              <a:gd name="connsiteX9" fmla="*/ 0 w 3035155"/>
              <a:gd name="connsiteY9" fmla="*/ 0 h 2792308"/>
              <a:gd name="connsiteX0" fmla="*/ 0 w 3089683"/>
              <a:gd name="connsiteY0" fmla="*/ 0 h 2792308"/>
              <a:gd name="connsiteX1" fmla="*/ 2362200 w 3089683"/>
              <a:gd name="connsiteY1" fmla="*/ 9525 h 2792308"/>
              <a:gd name="connsiteX2" fmla="*/ 3076575 w 3089683"/>
              <a:gd name="connsiteY2" fmla="*/ 466725 h 2792308"/>
              <a:gd name="connsiteX3" fmla="*/ 2781300 w 3089683"/>
              <a:gd name="connsiteY3" fmla="*/ 1362075 h 2792308"/>
              <a:gd name="connsiteX4" fmla="*/ 2238375 w 3089683"/>
              <a:gd name="connsiteY4" fmla="*/ 1590675 h 2792308"/>
              <a:gd name="connsiteX5" fmla="*/ 2038350 w 3089683"/>
              <a:gd name="connsiteY5" fmla="*/ 2324100 h 2792308"/>
              <a:gd name="connsiteX6" fmla="*/ 1390650 w 3089683"/>
              <a:gd name="connsiteY6" fmla="*/ 2476500 h 2792308"/>
              <a:gd name="connsiteX7" fmla="*/ 752475 w 3089683"/>
              <a:gd name="connsiteY7" fmla="*/ 2324100 h 2792308"/>
              <a:gd name="connsiteX8" fmla="*/ 28575 w 3089683"/>
              <a:gd name="connsiteY8" fmla="*/ 2686050 h 2792308"/>
              <a:gd name="connsiteX9" fmla="*/ 0 w 3089683"/>
              <a:gd name="connsiteY9" fmla="*/ 0 h 2792308"/>
              <a:gd name="connsiteX0" fmla="*/ 0 w 3089683"/>
              <a:gd name="connsiteY0" fmla="*/ 0 h 2808688"/>
              <a:gd name="connsiteX1" fmla="*/ 2362200 w 3089683"/>
              <a:gd name="connsiteY1" fmla="*/ 9525 h 2808688"/>
              <a:gd name="connsiteX2" fmla="*/ 3076575 w 3089683"/>
              <a:gd name="connsiteY2" fmla="*/ 466725 h 2808688"/>
              <a:gd name="connsiteX3" fmla="*/ 2781300 w 3089683"/>
              <a:gd name="connsiteY3" fmla="*/ 1362075 h 2808688"/>
              <a:gd name="connsiteX4" fmla="*/ 2238375 w 3089683"/>
              <a:gd name="connsiteY4" fmla="*/ 1590675 h 2808688"/>
              <a:gd name="connsiteX5" fmla="*/ 2038350 w 3089683"/>
              <a:gd name="connsiteY5" fmla="*/ 2324100 h 2808688"/>
              <a:gd name="connsiteX6" fmla="*/ 1390650 w 3089683"/>
              <a:gd name="connsiteY6" fmla="*/ 2476500 h 2808688"/>
              <a:gd name="connsiteX7" fmla="*/ 752475 w 3089683"/>
              <a:gd name="connsiteY7" fmla="*/ 2324100 h 2808688"/>
              <a:gd name="connsiteX8" fmla="*/ 19867 w 3089683"/>
              <a:gd name="connsiteY8" fmla="*/ 2694759 h 2808688"/>
              <a:gd name="connsiteX9" fmla="*/ 0 w 3089683"/>
              <a:gd name="connsiteY9" fmla="*/ 0 h 2808688"/>
              <a:gd name="connsiteX0" fmla="*/ 0 w 3089683"/>
              <a:gd name="connsiteY0" fmla="*/ 0 h 2738442"/>
              <a:gd name="connsiteX1" fmla="*/ 2362200 w 3089683"/>
              <a:gd name="connsiteY1" fmla="*/ 9525 h 2738442"/>
              <a:gd name="connsiteX2" fmla="*/ 3076575 w 3089683"/>
              <a:gd name="connsiteY2" fmla="*/ 466725 h 2738442"/>
              <a:gd name="connsiteX3" fmla="*/ 2781300 w 3089683"/>
              <a:gd name="connsiteY3" fmla="*/ 1362075 h 2738442"/>
              <a:gd name="connsiteX4" fmla="*/ 2238375 w 3089683"/>
              <a:gd name="connsiteY4" fmla="*/ 1590675 h 2738442"/>
              <a:gd name="connsiteX5" fmla="*/ 2038350 w 3089683"/>
              <a:gd name="connsiteY5" fmla="*/ 2324100 h 2738442"/>
              <a:gd name="connsiteX6" fmla="*/ 1390650 w 3089683"/>
              <a:gd name="connsiteY6" fmla="*/ 2476500 h 2738442"/>
              <a:gd name="connsiteX7" fmla="*/ 752475 w 3089683"/>
              <a:gd name="connsiteY7" fmla="*/ 2324100 h 2738442"/>
              <a:gd name="connsiteX8" fmla="*/ 19867 w 3089683"/>
              <a:gd name="connsiteY8" fmla="*/ 2616382 h 2738442"/>
              <a:gd name="connsiteX9" fmla="*/ 0 w 3089683"/>
              <a:gd name="connsiteY9" fmla="*/ 0 h 2738442"/>
              <a:gd name="connsiteX0" fmla="*/ 0 w 3089683"/>
              <a:gd name="connsiteY0" fmla="*/ 0 h 2652348"/>
              <a:gd name="connsiteX1" fmla="*/ 2362200 w 3089683"/>
              <a:gd name="connsiteY1" fmla="*/ 9525 h 2652348"/>
              <a:gd name="connsiteX2" fmla="*/ 3076575 w 3089683"/>
              <a:gd name="connsiteY2" fmla="*/ 466725 h 2652348"/>
              <a:gd name="connsiteX3" fmla="*/ 2781300 w 3089683"/>
              <a:gd name="connsiteY3" fmla="*/ 1362075 h 2652348"/>
              <a:gd name="connsiteX4" fmla="*/ 2238375 w 3089683"/>
              <a:gd name="connsiteY4" fmla="*/ 1590675 h 2652348"/>
              <a:gd name="connsiteX5" fmla="*/ 2038350 w 3089683"/>
              <a:gd name="connsiteY5" fmla="*/ 2324100 h 2652348"/>
              <a:gd name="connsiteX6" fmla="*/ 1390650 w 3089683"/>
              <a:gd name="connsiteY6" fmla="*/ 2476500 h 2652348"/>
              <a:gd name="connsiteX7" fmla="*/ 752475 w 3089683"/>
              <a:gd name="connsiteY7" fmla="*/ 2324100 h 2652348"/>
              <a:gd name="connsiteX8" fmla="*/ 19867 w 3089683"/>
              <a:gd name="connsiteY8" fmla="*/ 2616382 h 2652348"/>
              <a:gd name="connsiteX9" fmla="*/ 0 w 3089683"/>
              <a:gd name="connsiteY9" fmla="*/ 0 h 26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9683" h="2652348">
                <a:moveTo>
                  <a:pt x="0" y="0"/>
                </a:moveTo>
                <a:lnTo>
                  <a:pt x="2362200" y="9525"/>
                </a:lnTo>
                <a:cubicBezTo>
                  <a:pt x="2865437" y="136525"/>
                  <a:pt x="3006725" y="241300"/>
                  <a:pt x="3076575" y="466725"/>
                </a:cubicBezTo>
                <a:cubicBezTo>
                  <a:pt x="3146425" y="692150"/>
                  <a:pt x="2921000" y="1174750"/>
                  <a:pt x="2781300" y="1362075"/>
                </a:cubicBezTo>
                <a:cubicBezTo>
                  <a:pt x="2641600" y="1549400"/>
                  <a:pt x="2362200" y="1430338"/>
                  <a:pt x="2238375" y="1590675"/>
                </a:cubicBezTo>
                <a:cubicBezTo>
                  <a:pt x="2114550" y="1751012"/>
                  <a:pt x="2179637" y="2176462"/>
                  <a:pt x="2038350" y="2324100"/>
                </a:cubicBezTo>
                <a:cubicBezTo>
                  <a:pt x="1897063" y="2471738"/>
                  <a:pt x="1603375" y="2527300"/>
                  <a:pt x="1390650" y="2476500"/>
                </a:cubicBezTo>
                <a:cubicBezTo>
                  <a:pt x="1177925" y="2425700"/>
                  <a:pt x="980939" y="2300786"/>
                  <a:pt x="752475" y="2324100"/>
                </a:cubicBezTo>
                <a:cubicBezTo>
                  <a:pt x="524011" y="2347414"/>
                  <a:pt x="415245" y="2777309"/>
                  <a:pt x="19867" y="2616382"/>
                </a:cubicBezTo>
                <a:lnTo>
                  <a:pt x="0" y="0"/>
                </a:lnTo>
                <a:close/>
              </a:path>
            </a:pathLst>
          </a:custGeom>
          <a:gradFill flip="none" rotWithShape="1">
            <a:gsLst>
              <a:gs pos="56000">
                <a:schemeClr val="accent1">
                  <a:lumMod val="50000"/>
                </a:schemeClr>
              </a:gs>
              <a:gs pos="14000">
                <a:schemeClr val="accent5">
                  <a:lumMod val="7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954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3">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endParaRPr lang="fr-FR"/>
          </a:p>
        </p:txBody>
      </p:sp>
      <p:sp>
        <p:nvSpPr>
          <p:cNvPr id="13" name="Footer Placeholder 12"/>
          <p:cNvSpPr>
            <a:spLocks noGrp="1"/>
          </p:cNvSpPr>
          <p:nvPr>
            <p:ph type="ftr" sz="quarter" idx="11"/>
          </p:nvPr>
        </p:nvSpPr>
        <p:spPr>
          <a:xfrm>
            <a:off x="685800" y="6554697"/>
            <a:ext cx="5029200" cy="228600"/>
          </a:xfrm>
          <a:prstGeom prst="rect">
            <a:avLst/>
          </a:prstGeom>
        </p:spPr>
        <p:txBody>
          <a:bodyPr/>
          <a:lstStyle>
            <a:lvl1pPr>
              <a:defRPr>
                <a:solidFill>
                  <a:srgbClr val="FFFFFF">
                    <a:alpha val="80000"/>
                  </a:srgbClr>
                </a:solidFill>
              </a:defRPr>
            </a:lvl1pPr>
          </a:lstStyle>
          <a:p>
            <a:endParaRPr lang="fr-F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41334C3-4CE6-4A75-BE27-90F551227C64}" type="slidenum">
              <a:rPr lang="fr-FR" smtClean="0"/>
              <a:t>‹N°›</a:t>
            </a:fld>
            <a:endParaRPr lang="fr-FR"/>
          </a:p>
        </p:txBody>
      </p:sp>
    </p:spTree>
    <p:extLst>
      <p:ext uri="{BB962C8B-B14F-4D97-AF65-F5344CB8AC3E}">
        <p14:creationId xmlns:p14="http://schemas.microsoft.com/office/powerpoint/2010/main" val="322729739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1781269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Tree>
    <p:extLst>
      <p:ext uri="{BB962C8B-B14F-4D97-AF65-F5344CB8AC3E}">
        <p14:creationId xmlns:p14="http://schemas.microsoft.com/office/powerpoint/2010/main" val="315476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8512149" y="533347"/>
            <a:ext cx="5899612" cy="5901296"/>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95557" h="4541584">
                <a:moveTo>
                  <a:pt x="5095557" y="736869"/>
                </a:moveTo>
                <a:cubicBezTo>
                  <a:pt x="4504068" y="1264105"/>
                  <a:pt x="3984889" y="1742379"/>
                  <a:pt x="3295707" y="2376498"/>
                </a:cubicBezTo>
                <a:lnTo>
                  <a:pt x="960467" y="4541584"/>
                </a:lnTo>
                <a:cubicBezTo>
                  <a:pt x="166380" y="3825503"/>
                  <a:pt x="-31509" y="3141071"/>
                  <a:pt x="3881" y="2600453"/>
                </a:cubicBezTo>
                <a:cubicBezTo>
                  <a:pt x="39271" y="2059835"/>
                  <a:pt x="663233" y="1435868"/>
                  <a:pt x="1172805" y="1297875"/>
                </a:cubicBezTo>
                <a:cubicBezTo>
                  <a:pt x="1682377" y="1159882"/>
                  <a:pt x="2254072" y="1064683"/>
                  <a:pt x="2608821" y="848452"/>
                </a:cubicBezTo>
                <a:cubicBezTo>
                  <a:pt x="2963570" y="632221"/>
                  <a:pt x="2886843" y="19086"/>
                  <a:pt x="3301299" y="489"/>
                </a:cubicBezTo>
                <a:cubicBezTo>
                  <a:pt x="3715755" y="-18108"/>
                  <a:pt x="4817224" y="498853"/>
                  <a:pt x="5095557" y="736869"/>
                </a:cubicBezTo>
                <a:close/>
              </a:path>
            </a:pathLst>
          </a:custGeom>
          <a:gradFill>
            <a:gsLst>
              <a:gs pos="57000">
                <a:schemeClr val="tx2">
                  <a:lumMod val="75000"/>
                </a:schemeClr>
              </a:gs>
              <a:gs pos="19000">
                <a:srgbClr val="15A37E"/>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4957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57000">
                <a:schemeClr val="tx2">
                  <a:lumMod val="75000"/>
                </a:schemeClr>
              </a:gs>
              <a:gs pos="19000">
                <a:srgbClr val="15A37E"/>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24117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9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9" name="Forme libre : forme 8">
            <a:extLst>
              <a:ext uri="{FF2B5EF4-FFF2-40B4-BE49-F238E27FC236}">
                <a16:creationId xmlns:a16="http://schemas.microsoft.com/office/drawing/2014/main" id="{5C7EE703-7E1D-415B-AD5D-42E49B2D5F83}"/>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57000">
                <a:schemeClr val="tx2">
                  <a:lumMod val="75000"/>
                </a:schemeClr>
              </a:gs>
              <a:gs pos="19000">
                <a:srgbClr val="15A37E"/>
              </a:gs>
              <a:gs pos="100000">
                <a:schemeClr val="tx2">
                  <a:lumMod val="50000"/>
                </a:schemeClr>
              </a:gs>
            </a:gsLst>
            <a:lin ang="1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3E370721-B5F4-4D29-B338-3B79191C2220}"/>
              </a:ext>
            </a:extLst>
          </p:cNvPr>
          <p:cNvPicPr>
            <a:picLocks noChangeAspect="1"/>
          </p:cNvPicPr>
          <p:nvPr userDrawn="1"/>
        </p:nvPicPr>
        <p:blipFill>
          <a:blip r:embed="rId2">
            <a:clrChange>
              <a:clrFrom>
                <a:srgbClr val="FFFFFF"/>
              </a:clrFrom>
              <a:clrTo>
                <a:srgbClr val="FFFFFF">
                  <a:alpha val="0"/>
                </a:srgbClr>
              </a:clrTo>
            </a:clrChange>
            <a:alphaModFix amt="20000"/>
          </a:blip>
          <a:stretch>
            <a:fillRect/>
          </a:stretch>
        </p:blipFill>
        <p:spPr>
          <a:xfrm flipH="1">
            <a:off x="0" y="3177176"/>
            <a:ext cx="1764323" cy="3680824"/>
          </a:xfrm>
          <a:prstGeom prst="rect">
            <a:avLst/>
          </a:prstGeom>
        </p:spPr>
      </p:pic>
    </p:spTree>
    <p:extLst>
      <p:ext uri="{BB962C8B-B14F-4D97-AF65-F5344CB8AC3E}">
        <p14:creationId xmlns:p14="http://schemas.microsoft.com/office/powerpoint/2010/main" val="19988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A51A60-4700-47AA-8EC2-D24C2B993049}"/>
              </a:ext>
            </a:extLst>
          </p:cNvPr>
          <p:cNvSpPr/>
          <p:nvPr userDrawn="1"/>
        </p:nvSpPr>
        <p:spPr>
          <a:xfrm>
            <a:off x="0" y="0"/>
            <a:ext cx="12192000" cy="478679"/>
          </a:xfrm>
          <a:prstGeom prst="rect">
            <a:avLst/>
          </a:prstGeom>
          <a:gradFill>
            <a:gsLst>
              <a:gs pos="405">
                <a:srgbClr val="13896B"/>
              </a:gs>
              <a:gs pos="58000">
                <a:schemeClr val="tx2">
                  <a:lumMod val="75000"/>
                </a:schemeClr>
              </a:gs>
              <a:gs pos="10000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t>	 </a:t>
            </a:r>
            <a:r>
              <a:rPr lang="en-US" sz="3200" b="1" dirty="0"/>
              <a:t>Practice session</a:t>
            </a:r>
          </a:p>
        </p:txBody>
      </p:sp>
      <p:sp>
        <p:nvSpPr>
          <p:cNvPr id="2" name="Title 1"/>
          <p:cNvSpPr>
            <a:spLocks noGrp="1"/>
          </p:cNvSpPr>
          <p:nvPr>
            <p:ph type="title"/>
          </p:nvPr>
        </p:nvSpPr>
        <p:spPr>
          <a:xfrm>
            <a:off x="657224" y="692430"/>
            <a:ext cx="10772775" cy="796736"/>
          </a:xfrm>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30C2E6E4-889E-4D7D-877F-993DCCF052CE}"/>
              </a:ext>
            </a:extLst>
          </p:cNvPr>
          <p:cNvSpPr/>
          <p:nvPr userDrawn="1"/>
        </p:nvSpPr>
        <p:spPr>
          <a:xfrm rot="18964652">
            <a:off x="9462251" y="898223"/>
            <a:ext cx="5118577" cy="5142832"/>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084747 w 5084747"/>
              <a:gd name="connsiteY0" fmla="*/ 762774 h 4536298"/>
              <a:gd name="connsiteX1" fmla="*/ 3290059 w 5084747"/>
              <a:gd name="connsiteY1" fmla="*/ 2371211 h 4536298"/>
              <a:gd name="connsiteX2" fmla="*/ 954819 w 5084747"/>
              <a:gd name="connsiteY2" fmla="*/ 4536298 h 4536298"/>
              <a:gd name="connsiteX3" fmla="*/ 4158 w 5084747"/>
              <a:gd name="connsiteY3" fmla="*/ 2600251 h 4536298"/>
              <a:gd name="connsiteX4" fmla="*/ 1173082 w 5084747"/>
              <a:gd name="connsiteY4" fmla="*/ 1297673 h 4536298"/>
              <a:gd name="connsiteX5" fmla="*/ 2609098 w 5084747"/>
              <a:gd name="connsiteY5" fmla="*/ 848250 h 4536298"/>
              <a:gd name="connsiteX6" fmla="*/ 3301576 w 5084747"/>
              <a:gd name="connsiteY6" fmla="*/ 287 h 4536298"/>
              <a:gd name="connsiteX7" fmla="*/ 5084747 w 5084747"/>
              <a:gd name="connsiteY7" fmla="*/ 762774 h 4536298"/>
              <a:gd name="connsiteX0" fmla="*/ 5087273 w 5087273"/>
              <a:gd name="connsiteY0" fmla="*/ 744731 h 4536442"/>
              <a:gd name="connsiteX1" fmla="*/ 3290059 w 5087273"/>
              <a:gd name="connsiteY1" fmla="*/ 2371355 h 4536442"/>
              <a:gd name="connsiteX2" fmla="*/ 954819 w 5087273"/>
              <a:gd name="connsiteY2" fmla="*/ 4536442 h 4536442"/>
              <a:gd name="connsiteX3" fmla="*/ 4158 w 5087273"/>
              <a:gd name="connsiteY3" fmla="*/ 2600395 h 4536442"/>
              <a:gd name="connsiteX4" fmla="*/ 1173082 w 5087273"/>
              <a:gd name="connsiteY4" fmla="*/ 1297817 h 4536442"/>
              <a:gd name="connsiteX5" fmla="*/ 2609098 w 5087273"/>
              <a:gd name="connsiteY5" fmla="*/ 848394 h 4536442"/>
              <a:gd name="connsiteX6" fmla="*/ 3301576 w 5087273"/>
              <a:gd name="connsiteY6" fmla="*/ 431 h 4536442"/>
              <a:gd name="connsiteX7" fmla="*/ 5087273 w 5087273"/>
              <a:gd name="connsiteY7" fmla="*/ 744731 h 4536442"/>
              <a:gd name="connsiteX0" fmla="*/ 5095834 w 5095834"/>
              <a:gd name="connsiteY0" fmla="*/ 736885 h 4536516"/>
              <a:gd name="connsiteX1" fmla="*/ 3290059 w 5095834"/>
              <a:gd name="connsiteY1" fmla="*/ 2371429 h 4536516"/>
              <a:gd name="connsiteX2" fmla="*/ 954819 w 5095834"/>
              <a:gd name="connsiteY2" fmla="*/ 4536516 h 4536516"/>
              <a:gd name="connsiteX3" fmla="*/ 4158 w 5095834"/>
              <a:gd name="connsiteY3" fmla="*/ 2600469 h 4536516"/>
              <a:gd name="connsiteX4" fmla="*/ 1173082 w 5095834"/>
              <a:gd name="connsiteY4" fmla="*/ 1297891 h 4536516"/>
              <a:gd name="connsiteX5" fmla="*/ 2609098 w 5095834"/>
              <a:gd name="connsiteY5" fmla="*/ 848468 h 4536516"/>
              <a:gd name="connsiteX6" fmla="*/ 3301576 w 5095834"/>
              <a:gd name="connsiteY6" fmla="*/ 505 h 4536516"/>
              <a:gd name="connsiteX7" fmla="*/ 5095834 w 5095834"/>
              <a:gd name="connsiteY7" fmla="*/ 736885 h 4536516"/>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0059 w 5095834"/>
              <a:gd name="connsiteY1" fmla="*/ 2371413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834 w 5095834"/>
              <a:gd name="connsiteY0" fmla="*/ 736869 h 4536500"/>
              <a:gd name="connsiteX1" fmla="*/ 3295984 w 5095834"/>
              <a:gd name="connsiteY1" fmla="*/ 2376498 h 4536500"/>
              <a:gd name="connsiteX2" fmla="*/ 954819 w 5095834"/>
              <a:gd name="connsiteY2" fmla="*/ 4536500 h 4536500"/>
              <a:gd name="connsiteX3" fmla="*/ 4158 w 5095834"/>
              <a:gd name="connsiteY3" fmla="*/ 2600453 h 4536500"/>
              <a:gd name="connsiteX4" fmla="*/ 1173082 w 5095834"/>
              <a:gd name="connsiteY4" fmla="*/ 1297875 h 4536500"/>
              <a:gd name="connsiteX5" fmla="*/ 2609098 w 5095834"/>
              <a:gd name="connsiteY5" fmla="*/ 848452 h 4536500"/>
              <a:gd name="connsiteX6" fmla="*/ 3301576 w 5095834"/>
              <a:gd name="connsiteY6" fmla="*/ 489 h 4536500"/>
              <a:gd name="connsiteX7" fmla="*/ 5095834 w 5095834"/>
              <a:gd name="connsiteY7" fmla="*/ 736869 h 4536500"/>
              <a:gd name="connsiteX0" fmla="*/ 5095557 w 5095557"/>
              <a:gd name="connsiteY0" fmla="*/ 736869 h 4541584"/>
              <a:gd name="connsiteX1" fmla="*/ 3295707 w 5095557"/>
              <a:gd name="connsiteY1" fmla="*/ 2376498 h 4541584"/>
              <a:gd name="connsiteX2" fmla="*/ 960467 w 5095557"/>
              <a:gd name="connsiteY2" fmla="*/ 4541584 h 4541584"/>
              <a:gd name="connsiteX3" fmla="*/ 3881 w 5095557"/>
              <a:gd name="connsiteY3" fmla="*/ 2600453 h 4541584"/>
              <a:gd name="connsiteX4" fmla="*/ 1172805 w 5095557"/>
              <a:gd name="connsiteY4" fmla="*/ 1297875 h 4541584"/>
              <a:gd name="connsiteX5" fmla="*/ 2608821 w 5095557"/>
              <a:gd name="connsiteY5" fmla="*/ 848452 h 4541584"/>
              <a:gd name="connsiteX6" fmla="*/ 3301299 w 5095557"/>
              <a:gd name="connsiteY6" fmla="*/ 489 h 4541584"/>
              <a:gd name="connsiteX7" fmla="*/ 5095557 w 5095557"/>
              <a:gd name="connsiteY7" fmla="*/ 736869 h 4541584"/>
              <a:gd name="connsiteX0" fmla="*/ 4114975 w 4114975"/>
              <a:gd name="connsiteY0" fmla="*/ 122117 h 4735732"/>
              <a:gd name="connsiteX1" fmla="*/ 3295707 w 4114975"/>
              <a:gd name="connsiteY1" fmla="*/ 2570646 h 4735732"/>
              <a:gd name="connsiteX2" fmla="*/ 960467 w 4114975"/>
              <a:gd name="connsiteY2" fmla="*/ 4735732 h 4735732"/>
              <a:gd name="connsiteX3" fmla="*/ 3881 w 4114975"/>
              <a:gd name="connsiteY3" fmla="*/ 2794601 h 4735732"/>
              <a:gd name="connsiteX4" fmla="*/ 1172805 w 4114975"/>
              <a:gd name="connsiteY4" fmla="*/ 1492023 h 4735732"/>
              <a:gd name="connsiteX5" fmla="*/ 2608821 w 4114975"/>
              <a:gd name="connsiteY5" fmla="*/ 1042600 h 4735732"/>
              <a:gd name="connsiteX6" fmla="*/ 3301299 w 4114975"/>
              <a:gd name="connsiteY6" fmla="*/ 194637 h 4735732"/>
              <a:gd name="connsiteX7" fmla="*/ 4114975 w 4114975"/>
              <a:gd name="connsiteY7" fmla="*/ 122117 h 4735732"/>
              <a:gd name="connsiteX0" fmla="*/ 4535672 w 4535672"/>
              <a:gd name="connsiteY0" fmla="*/ 122117 h 3935279"/>
              <a:gd name="connsiteX1" fmla="*/ 3716404 w 4535672"/>
              <a:gd name="connsiteY1" fmla="*/ 2570646 h 3935279"/>
              <a:gd name="connsiteX2" fmla="*/ 391449 w 4535672"/>
              <a:gd name="connsiteY2" fmla="*/ 3935279 h 3935279"/>
              <a:gd name="connsiteX3" fmla="*/ 424578 w 4535672"/>
              <a:gd name="connsiteY3" fmla="*/ 2794601 h 3935279"/>
              <a:gd name="connsiteX4" fmla="*/ 1593502 w 4535672"/>
              <a:gd name="connsiteY4" fmla="*/ 1492023 h 3935279"/>
              <a:gd name="connsiteX5" fmla="*/ 3029518 w 4535672"/>
              <a:gd name="connsiteY5" fmla="*/ 1042600 h 3935279"/>
              <a:gd name="connsiteX6" fmla="*/ 3721996 w 4535672"/>
              <a:gd name="connsiteY6" fmla="*/ 194637 h 3935279"/>
              <a:gd name="connsiteX7" fmla="*/ 4535672 w 4535672"/>
              <a:gd name="connsiteY7" fmla="*/ 122117 h 3935279"/>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87684 w 4487684"/>
              <a:gd name="connsiteY0" fmla="*/ 122117 h 4034247"/>
              <a:gd name="connsiteX1" fmla="*/ 343461 w 4487684"/>
              <a:gd name="connsiteY1" fmla="*/ 3935279 h 4034247"/>
              <a:gd name="connsiteX2" fmla="*/ 376590 w 4487684"/>
              <a:gd name="connsiteY2" fmla="*/ 2794601 h 4034247"/>
              <a:gd name="connsiteX3" fmla="*/ 1545514 w 4487684"/>
              <a:gd name="connsiteY3" fmla="*/ 1492023 h 4034247"/>
              <a:gd name="connsiteX4" fmla="*/ 2981530 w 4487684"/>
              <a:gd name="connsiteY4" fmla="*/ 1042600 h 4034247"/>
              <a:gd name="connsiteX5" fmla="*/ 3674008 w 4487684"/>
              <a:gd name="connsiteY5" fmla="*/ 194637 h 4034247"/>
              <a:gd name="connsiteX6" fmla="*/ 4487684 w 4487684"/>
              <a:gd name="connsiteY6" fmla="*/ 122117 h 4034247"/>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22117 h 3935279"/>
              <a:gd name="connsiteX1" fmla="*/ 283219 w 4427442"/>
              <a:gd name="connsiteY1" fmla="*/ 3935279 h 3935279"/>
              <a:gd name="connsiteX2" fmla="*/ 316348 w 4427442"/>
              <a:gd name="connsiteY2" fmla="*/ 2794601 h 3935279"/>
              <a:gd name="connsiteX3" fmla="*/ 1485272 w 4427442"/>
              <a:gd name="connsiteY3" fmla="*/ 1492023 h 3935279"/>
              <a:gd name="connsiteX4" fmla="*/ 2921288 w 4427442"/>
              <a:gd name="connsiteY4" fmla="*/ 1042600 h 3935279"/>
              <a:gd name="connsiteX5" fmla="*/ 3613766 w 4427442"/>
              <a:gd name="connsiteY5" fmla="*/ 194637 h 3935279"/>
              <a:gd name="connsiteX6" fmla="*/ 4427442 w 4427442"/>
              <a:gd name="connsiteY6" fmla="*/ 122117 h 3935279"/>
              <a:gd name="connsiteX0" fmla="*/ 4427442 w 4427442"/>
              <a:gd name="connsiteY0" fmla="*/ 111947 h 3925109"/>
              <a:gd name="connsiteX1" fmla="*/ 283219 w 4427442"/>
              <a:gd name="connsiteY1" fmla="*/ 3925109 h 3925109"/>
              <a:gd name="connsiteX2" fmla="*/ 316348 w 4427442"/>
              <a:gd name="connsiteY2" fmla="*/ 2784431 h 3925109"/>
              <a:gd name="connsiteX3" fmla="*/ 1485272 w 4427442"/>
              <a:gd name="connsiteY3" fmla="*/ 1481853 h 3925109"/>
              <a:gd name="connsiteX4" fmla="*/ 2779078 w 4427442"/>
              <a:gd name="connsiteY4" fmla="*/ 783923 h 3925109"/>
              <a:gd name="connsiteX5" fmla="*/ 3613766 w 4427442"/>
              <a:gd name="connsiteY5" fmla="*/ 184467 h 3925109"/>
              <a:gd name="connsiteX6" fmla="*/ 4427442 w 4427442"/>
              <a:gd name="connsiteY6" fmla="*/ 111947 h 3925109"/>
              <a:gd name="connsiteX0" fmla="*/ 4592593 w 4602095"/>
              <a:gd name="connsiteY0" fmla="*/ 111947 h 3948620"/>
              <a:gd name="connsiteX1" fmla="*/ 448370 w 4602095"/>
              <a:gd name="connsiteY1" fmla="*/ 3925109 h 3948620"/>
              <a:gd name="connsiteX2" fmla="*/ 481499 w 4602095"/>
              <a:gd name="connsiteY2" fmla="*/ 2784431 h 3948620"/>
              <a:gd name="connsiteX3" fmla="*/ 4592593 w 4602095"/>
              <a:gd name="connsiteY3" fmla="*/ 3925109 h 3948620"/>
              <a:gd name="connsiteX4" fmla="*/ 1650423 w 4602095"/>
              <a:gd name="connsiteY4" fmla="*/ 1481853 h 3948620"/>
              <a:gd name="connsiteX5" fmla="*/ 2944229 w 4602095"/>
              <a:gd name="connsiteY5" fmla="*/ 783923 h 3948620"/>
              <a:gd name="connsiteX6" fmla="*/ 3778917 w 4602095"/>
              <a:gd name="connsiteY6" fmla="*/ 184467 h 3948620"/>
              <a:gd name="connsiteX7" fmla="*/ 4592593 w 4602095"/>
              <a:gd name="connsiteY7" fmla="*/ 111947 h 3948620"/>
              <a:gd name="connsiteX0" fmla="*/ 4420969 w 4420970"/>
              <a:gd name="connsiteY0" fmla="*/ 111947 h 3925109"/>
              <a:gd name="connsiteX1" fmla="*/ 276746 w 4420970"/>
              <a:gd name="connsiteY1" fmla="*/ 3925109 h 3925109"/>
              <a:gd name="connsiteX2" fmla="*/ 309875 w 4420970"/>
              <a:gd name="connsiteY2" fmla="*/ 2784431 h 3925109"/>
              <a:gd name="connsiteX3" fmla="*/ 1333316 w 4420970"/>
              <a:gd name="connsiteY3" fmla="*/ 2059179 h 3925109"/>
              <a:gd name="connsiteX4" fmla="*/ 1478799 w 4420970"/>
              <a:gd name="connsiteY4" fmla="*/ 1481853 h 3925109"/>
              <a:gd name="connsiteX5" fmla="*/ 2772605 w 4420970"/>
              <a:gd name="connsiteY5" fmla="*/ 783923 h 3925109"/>
              <a:gd name="connsiteX6" fmla="*/ 3607293 w 4420970"/>
              <a:gd name="connsiteY6" fmla="*/ 184467 h 3925109"/>
              <a:gd name="connsiteX7" fmla="*/ 4420969 w 4420970"/>
              <a:gd name="connsiteY7" fmla="*/ 111947 h 3925109"/>
              <a:gd name="connsiteX0" fmla="*/ 4420969 w 4420969"/>
              <a:gd name="connsiteY0" fmla="*/ 111947 h 3925109"/>
              <a:gd name="connsiteX1" fmla="*/ 276746 w 4420969"/>
              <a:gd name="connsiteY1" fmla="*/ 3925109 h 3925109"/>
              <a:gd name="connsiteX2" fmla="*/ 309875 w 4420969"/>
              <a:gd name="connsiteY2" fmla="*/ 2784431 h 3925109"/>
              <a:gd name="connsiteX3" fmla="*/ 1333316 w 4420969"/>
              <a:gd name="connsiteY3" fmla="*/ 2059179 h 3925109"/>
              <a:gd name="connsiteX4" fmla="*/ 1920701 w 4420969"/>
              <a:gd name="connsiteY4" fmla="*/ 1219853 h 3925109"/>
              <a:gd name="connsiteX5" fmla="*/ 2772605 w 4420969"/>
              <a:gd name="connsiteY5" fmla="*/ 783923 h 3925109"/>
              <a:gd name="connsiteX6" fmla="*/ 3607293 w 4420969"/>
              <a:gd name="connsiteY6" fmla="*/ 184467 h 3925109"/>
              <a:gd name="connsiteX7" fmla="*/ 4420969 w 4420969"/>
              <a:gd name="connsiteY7" fmla="*/ 111947 h 3925109"/>
              <a:gd name="connsiteX0" fmla="*/ 4420969 w 4420969"/>
              <a:gd name="connsiteY0" fmla="*/ 150580 h 3963742"/>
              <a:gd name="connsiteX1" fmla="*/ 276746 w 4420969"/>
              <a:gd name="connsiteY1" fmla="*/ 3963742 h 3963742"/>
              <a:gd name="connsiteX2" fmla="*/ 309875 w 4420969"/>
              <a:gd name="connsiteY2" fmla="*/ 2823064 h 3963742"/>
              <a:gd name="connsiteX3" fmla="*/ 1333316 w 4420969"/>
              <a:gd name="connsiteY3" fmla="*/ 2097812 h 3963742"/>
              <a:gd name="connsiteX4" fmla="*/ 1920701 w 4420969"/>
              <a:gd name="connsiteY4" fmla="*/ 1258486 h 3963742"/>
              <a:gd name="connsiteX5" fmla="*/ 2772605 w 4420969"/>
              <a:gd name="connsiteY5" fmla="*/ 822556 h 3963742"/>
              <a:gd name="connsiteX6" fmla="*/ 3558430 w 4420969"/>
              <a:gd name="connsiteY6" fmla="*/ 113321 h 3963742"/>
              <a:gd name="connsiteX7" fmla="*/ 4420969 w 4420969"/>
              <a:gd name="connsiteY7" fmla="*/ 150580 h 3963742"/>
              <a:gd name="connsiteX0" fmla="*/ 4420969 w 4420969"/>
              <a:gd name="connsiteY0" fmla="*/ 144716 h 3957878"/>
              <a:gd name="connsiteX1" fmla="*/ 276746 w 4420969"/>
              <a:gd name="connsiteY1" fmla="*/ 3957878 h 3957878"/>
              <a:gd name="connsiteX2" fmla="*/ 309875 w 4420969"/>
              <a:gd name="connsiteY2" fmla="*/ 2817200 h 3957878"/>
              <a:gd name="connsiteX3" fmla="*/ 1333316 w 4420969"/>
              <a:gd name="connsiteY3" fmla="*/ 2091948 h 3957878"/>
              <a:gd name="connsiteX4" fmla="*/ 1920701 w 4420969"/>
              <a:gd name="connsiteY4" fmla="*/ 1252622 h 3957878"/>
              <a:gd name="connsiteX5" fmla="*/ 2747153 w 4420969"/>
              <a:gd name="connsiteY5" fmla="*/ 713433 h 3957878"/>
              <a:gd name="connsiteX6" fmla="*/ 3558430 w 4420969"/>
              <a:gd name="connsiteY6" fmla="*/ 107457 h 3957878"/>
              <a:gd name="connsiteX7" fmla="*/ 4420969 w 4420969"/>
              <a:gd name="connsiteY7" fmla="*/ 144716 h 3957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0969" h="3957878">
                <a:moveTo>
                  <a:pt x="4420969" y="144716"/>
                </a:moveTo>
                <a:cubicBezTo>
                  <a:pt x="3865878" y="768156"/>
                  <a:pt x="849779" y="3436580"/>
                  <a:pt x="276746" y="3957878"/>
                </a:cubicBezTo>
                <a:cubicBezTo>
                  <a:pt x="-271198" y="3462641"/>
                  <a:pt x="133780" y="3128188"/>
                  <a:pt x="309875" y="2817200"/>
                </a:cubicBezTo>
                <a:cubicBezTo>
                  <a:pt x="485970" y="2506212"/>
                  <a:pt x="1138495" y="2309044"/>
                  <a:pt x="1333316" y="2091948"/>
                </a:cubicBezTo>
                <a:cubicBezTo>
                  <a:pt x="1528137" y="1874852"/>
                  <a:pt x="1685062" y="1482374"/>
                  <a:pt x="1920701" y="1252622"/>
                </a:cubicBezTo>
                <a:cubicBezTo>
                  <a:pt x="2156340" y="1022870"/>
                  <a:pt x="2392404" y="929664"/>
                  <a:pt x="2747153" y="713433"/>
                </a:cubicBezTo>
                <a:cubicBezTo>
                  <a:pt x="3101902" y="497202"/>
                  <a:pt x="3279461" y="202243"/>
                  <a:pt x="3558430" y="107457"/>
                </a:cubicBezTo>
                <a:cubicBezTo>
                  <a:pt x="3837399" y="12671"/>
                  <a:pt x="4142636" y="-93300"/>
                  <a:pt x="4420969" y="144716"/>
                </a:cubicBezTo>
                <a:close/>
              </a:path>
            </a:pathLst>
          </a:custGeom>
          <a:gradFill>
            <a:gsLst>
              <a:gs pos="57000">
                <a:schemeClr val="tx2">
                  <a:lumMod val="75000"/>
                </a:schemeClr>
              </a:gs>
              <a:gs pos="19000">
                <a:srgbClr val="15A37E"/>
              </a:gs>
              <a:gs pos="100000">
                <a:schemeClr val="tx2">
                  <a:lumMod val="5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1775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25319259-E3D3-4606-813F-88254BA15508}"/>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rot="20805155">
            <a:off x="5773533" y="11188"/>
            <a:ext cx="4900872" cy="3112932"/>
          </a:xfrm>
          <a:prstGeom prst="rect">
            <a:avLst/>
          </a:prstGeom>
        </p:spPr>
      </p:pic>
      <p:sp>
        <p:nvSpPr>
          <p:cNvPr id="2" name="Title 1"/>
          <p:cNvSpPr>
            <a:spLocks noGrp="1"/>
          </p:cNvSpPr>
          <p:nvPr>
            <p:ph type="ctrTitle" hasCustomPrompt="1"/>
          </p:nvPr>
        </p:nvSpPr>
        <p:spPr>
          <a:xfrm>
            <a:off x="1226127" y="770467"/>
            <a:ext cx="4853108" cy="3301912"/>
          </a:xfrm>
        </p:spPr>
        <p:txBody>
          <a:bodyPr anchor="t">
            <a:noAutofit/>
          </a:bodyPr>
          <a:lstStyle>
            <a:lvl1pPr algn="l">
              <a:lnSpc>
                <a:spcPct val="80000"/>
              </a:lnSpc>
              <a:defRPr lang="en-US" sz="6000" kern="1200" dirty="0">
                <a:solidFill>
                  <a:schemeClr val="accent1">
                    <a:lumMod val="50000"/>
                  </a:schemeClr>
                </a:solidFill>
                <a:latin typeface="+mj-lt"/>
                <a:ea typeface="+mn-ea"/>
                <a:cs typeface="+mn-cs"/>
              </a:defRPr>
            </a:lvl1pPr>
          </a:lstStyle>
          <a:p>
            <a:r>
              <a:rPr lang="fr-FR" dirty="0"/>
              <a:t>Style du t</a:t>
            </a:r>
            <a:r>
              <a:rPr lang="en-US" dirty="0" err="1"/>
              <a:t>itre</a:t>
            </a:r>
            <a:endParaRPr lang="en-US" dirty="0"/>
          </a:p>
        </p:txBody>
      </p:sp>
      <p:sp>
        <p:nvSpPr>
          <p:cNvPr id="3" name="Subtitle 2"/>
          <p:cNvSpPr>
            <a:spLocks noGrp="1"/>
          </p:cNvSpPr>
          <p:nvPr>
            <p:ph type="subTitle" idx="1" hasCustomPrompt="1"/>
          </p:nvPr>
        </p:nvSpPr>
        <p:spPr>
          <a:xfrm>
            <a:off x="1226127" y="4206876"/>
            <a:ext cx="4853108" cy="1645920"/>
          </a:xfrm>
        </p:spPr>
        <p:txBody>
          <a:bodyPr>
            <a:normAutofit/>
          </a:bodyPr>
          <a:lstStyle>
            <a:lvl1pPr marL="0" indent="0" algn="l">
              <a:buNone/>
              <a:defRPr sz="3200">
                <a:solidFill>
                  <a:schemeClr val="accent1">
                    <a:lumMod val="50000"/>
                  </a:schemeClr>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dirty="0"/>
              <a:t>style des sous-titres du masque</a:t>
            </a:r>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41334C3-4CE6-4A75-BE27-90F551227C64}" type="slidenum">
              <a:rPr lang="fr-FR" smtClean="0"/>
              <a:t>‹N°›</a:t>
            </a:fld>
            <a:endParaRPr lang="fr-FR"/>
          </a:p>
        </p:txBody>
      </p:sp>
      <p:sp>
        <p:nvSpPr>
          <p:cNvPr id="15" name="Forme libre : forme 14">
            <a:extLst>
              <a:ext uri="{FF2B5EF4-FFF2-40B4-BE49-F238E27FC236}">
                <a16:creationId xmlns:a16="http://schemas.microsoft.com/office/drawing/2014/main" id="{D561E6C1-70AE-4ADA-83BE-E09345C0E3A8}"/>
              </a:ext>
            </a:extLst>
          </p:cNvPr>
          <p:cNvSpPr/>
          <p:nvPr userDrawn="1"/>
        </p:nvSpPr>
        <p:spPr>
          <a:xfrm>
            <a:off x="6112766" y="781980"/>
            <a:ext cx="6092138" cy="6105227"/>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2138" h="6233883">
                <a:moveTo>
                  <a:pt x="6078055" y="4434839"/>
                </a:moveTo>
                <a:cubicBezTo>
                  <a:pt x="6077204" y="5304985"/>
                  <a:pt x="6070635" y="5526125"/>
                  <a:pt x="6075960" y="6216631"/>
                </a:cubicBezTo>
                <a:cubicBezTo>
                  <a:pt x="5440262" y="6204479"/>
                  <a:pt x="5830165" y="6213747"/>
                  <a:pt x="5126733" y="6213886"/>
                </a:cubicBezTo>
                <a:cubicBezTo>
                  <a:pt x="3424060" y="6252526"/>
                  <a:pt x="2595898" y="6254202"/>
                  <a:pt x="1989048" y="6041128"/>
                </a:cubicBezTo>
                <a:cubicBezTo>
                  <a:pt x="1382198" y="5828054"/>
                  <a:pt x="149228" y="3796746"/>
                  <a:pt x="15049" y="3087354"/>
                </a:cubicBezTo>
                <a:cubicBezTo>
                  <a:pt x="-119130" y="2377962"/>
                  <a:pt x="674401" y="1922769"/>
                  <a:pt x="1183973" y="1784776"/>
                </a:cubicBezTo>
                <a:cubicBezTo>
                  <a:pt x="1693545" y="1646783"/>
                  <a:pt x="2265240" y="1551584"/>
                  <a:pt x="2619989" y="1335353"/>
                </a:cubicBezTo>
                <a:cubicBezTo>
                  <a:pt x="2974738" y="1119122"/>
                  <a:pt x="2959486" y="640036"/>
                  <a:pt x="3312467" y="487390"/>
                </a:cubicBezTo>
                <a:cubicBezTo>
                  <a:pt x="3665448" y="334744"/>
                  <a:pt x="4416974" y="476560"/>
                  <a:pt x="4737878" y="419479"/>
                </a:cubicBezTo>
                <a:cubicBezTo>
                  <a:pt x="5058782" y="362398"/>
                  <a:pt x="5085623" y="211101"/>
                  <a:pt x="5237892" y="144906"/>
                </a:cubicBezTo>
                <a:cubicBezTo>
                  <a:pt x="5390161" y="78711"/>
                  <a:pt x="5651493" y="22311"/>
                  <a:pt x="5651493" y="22311"/>
                </a:cubicBezTo>
                <a:cubicBezTo>
                  <a:pt x="6197177" y="-97539"/>
                  <a:pt x="6082710" y="270944"/>
                  <a:pt x="6081067" y="995755"/>
                </a:cubicBezTo>
                <a:cubicBezTo>
                  <a:pt x="6079424" y="1720566"/>
                  <a:pt x="6078906" y="3564693"/>
                  <a:pt x="6078055" y="4434839"/>
                </a:cubicBezTo>
                <a:close/>
              </a:path>
            </a:pathLst>
          </a:custGeom>
          <a:gradFill>
            <a:gsLst>
              <a:gs pos="31000">
                <a:srgbClr val="ED6D6C"/>
              </a:gs>
              <a:gs pos="11000">
                <a:srgbClr val="F6B8B8"/>
              </a:gs>
              <a:gs pos="83000">
                <a:schemeClr val="accent2">
                  <a:lumMod val="50000"/>
                </a:schemeClr>
              </a:gs>
            </a:gsLst>
            <a:lin ang="27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6" name="Image 15">
            <a:extLst>
              <a:ext uri="{FF2B5EF4-FFF2-40B4-BE49-F238E27FC236}">
                <a16:creationId xmlns:a16="http://schemas.microsoft.com/office/drawing/2014/main" id="{7D6425CF-5205-4BD3-ADDA-9ED4B98D91CC}"/>
              </a:ext>
            </a:extLst>
          </p:cNvPr>
          <p:cNvPicPr>
            <a:picLocks noChangeAspect="1"/>
          </p:cNvPicPr>
          <p:nvPr userDrawn="1"/>
        </p:nvPicPr>
        <p:blipFill>
          <a:blip r:embed="rId3">
            <a:clrChange>
              <a:clrFrom>
                <a:srgbClr val="FFFFFF"/>
              </a:clrFrom>
              <a:clrTo>
                <a:srgbClr val="FFFFFF">
                  <a:alpha val="0"/>
                </a:srgbClr>
              </a:clrTo>
            </a:clrChange>
            <a:alphaModFix amt="20000"/>
            <a:duotone>
              <a:schemeClr val="accent2">
                <a:shade val="45000"/>
                <a:satMod val="135000"/>
              </a:schemeClr>
              <a:prstClr val="white"/>
            </a:duotone>
          </a:blip>
          <a:stretch>
            <a:fillRect/>
          </a:stretch>
        </p:blipFill>
        <p:spPr>
          <a:xfrm flipH="1">
            <a:off x="0" y="3177176"/>
            <a:ext cx="1764323" cy="3680824"/>
          </a:xfrm>
          <a:prstGeom prst="rect">
            <a:avLst/>
          </a:prstGeom>
        </p:spPr>
      </p:pic>
      <p:pic>
        <p:nvPicPr>
          <p:cNvPr id="7" name="Image 6">
            <a:extLst>
              <a:ext uri="{FF2B5EF4-FFF2-40B4-BE49-F238E27FC236}">
                <a16:creationId xmlns:a16="http://schemas.microsoft.com/office/drawing/2014/main" id="{DB5E1058-8171-4037-B302-10E8101AF4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05362" y="2519745"/>
            <a:ext cx="2880000" cy="3804820"/>
          </a:xfrm>
          <a:prstGeom prst="rect">
            <a:avLst/>
          </a:prstGeom>
        </p:spPr>
      </p:pic>
      <p:pic>
        <p:nvPicPr>
          <p:cNvPr id="25" name="Image 24">
            <a:extLst>
              <a:ext uri="{FF2B5EF4-FFF2-40B4-BE49-F238E27FC236}">
                <a16:creationId xmlns:a16="http://schemas.microsoft.com/office/drawing/2014/main" id="{E6448FC7-E87E-4F88-A359-748F5CED0FF3}"/>
              </a:ext>
            </a:extLst>
          </p:cNvPr>
          <p:cNvPicPr>
            <a:picLocks noChangeAspect="1"/>
          </p:cNvPicPr>
          <p:nvPr userDrawn="1"/>
        </p:nvPicPr>
        <p:blipFill>
          <a:blip r:embed="rId5">
            <a:alphaModFix amt="3500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71827" y="4670993"/>
            <a:ext cx="1854498" cy="1854498"/>
          </a:xfrm>
          <a:prstGeom prst="rect">
            <a:avLst/>
          </a:prstGeom>
        </p:spPr>
      </p:pic>
      <p:pic>
        <p:nvPicPr>
          <p:cNvPr id="19" name="Google Shape;281;p27">
            <a:extLst>
              <a:ext uri="{FF2B5EF4-FFF2-40B4-BE49-F238E27FC236}">
                <a16:creationId xmlns:a16="http://schemas.microsoft.com/office/drawing/2014/main" id="{94E34A8D-0481-4B8C-ABE2-7993A956F2F5}"/>
              </a:ext>
            </a:extLst>
          </p:cNvPr>
          <p:cNvPicPr preferRelativeResize="0"/>
          <p:nvPr userDrawn="1"/>
        </p:nvPicPr>
        <p:blipFill rotWithShape="1">
          <a:blip r:embed="rId6">
            <a:duotone>
              <a:schemeClr val="accent1">
                <a:shade val="45000"/>
                <a:satMod val="135000"/>
              </a:schemeClr>
              <a:prstClr val="white"/>
            </a:duotone>
            <a:alphaModFix amt="70000"/>
          </a:blip>
          <a:srcRect l="59871" t="23172" r="20153" b="10455"/>
          <a:stretch/>
        </p:blipFill>
        <p:spPr>
          <a:xfrm>
            <a:off x="10255439" y="1454647"/>
            <a:ext cx="1559814" cy="1713928"/>
          </a:xfrm>
          <a:prstGeom prst="rect">
            <a:avLst/>
          </a:prstGeom>
          <a:noFill/>
          <a:ln>
            <a:noFill/>
          </a:ln>
        </p:spPr>
      </p:pic>
    </p:spTree>
    <p:extLst>
      <p:ext uri="{BB962C8B-B14F-4D97-AF65-F5344CB8AC3E}">
        <p14:creationId xmlns:p14="http://schemas.microsoft.com/office/powerpoint/2010/main" val="267026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a:xfrm>
            <a:off x="685800" y="6554697"/>
            <a:ext cx="5029200" cy="228600"/>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141334C3-4CE6-4A75-BE27-90F551227C64}" type="slidenum">
              <a:rPr lang="fr-FR" smtClean="0"/>
              <a:t>‹N°›</a:t>
            </a:fld>
            <a:endParaRPr lang="fr-FR"/>
          </a:p>
        </p:txBody>
      </p:sp>
      <p:sp>
        <p:nvSpPr>
          <p:cNvPr id="7" name="Forme libre : forme 6">
            <a:extLst>
              <a:ext uri="{FF2B5EF4-FFF2-40B4-BE49-F238E27FC236}">
                <a16:creationId xmlns:a16="http://schemas.microsoft.com/office/drawing/2014/main" id="{E0B69C26-A9E5-4C4C-BF4C-B9CA615EC95E}"/>
              </a:ext>
            </a:extLst>
          </p:cNvPr>
          <p:cNvSpPr/>
          <p:nvPr userDrawn="1"/>
        </p:nvSpPr>
        <p:spPr>
          <a:xfrm rot="18964652">
            <a:off x="8507700" y="529716"/>
            <a:ext cx="5913863" cy="5894498"/>
          </a:xfrm>
          <a:custGeom>
            <a:avLst/>
            <a:gdLst>
              <a:gd name="connsiteX0" fmla="*/ 6457001 w 6760775"/>
              <a:gd name="connsiteY0" fmla="*/ 6301994 h 6843828"/>
              <a:gd name="connsiteX1" fmla="*/ 2592011 w 6760775"/>
              <a:gd name="connsiteY1" fmla="*/ 6301994 h 6843828"/>
              <a:gd name="connsiteX2" fmla="*/ 9067 w 6760775"/>
              <a:gd name="connsiteY2" fmla="*/ 3813317 h 6843828"/>
              <a:gd name="connsiteX3" fmla="*/ 1828440 w 6760775"/>
              <a:gd name="connsiteY3" fmla="*/ 2135346 h 6843828"/>
              <a:gd name="connsiteX4" fmla="*/ 4232275 w 6760775"/>
              <a:gd name="connsiteY4" fmla="*/ 1956237 h 6843828"/>
              <a:gd name="connsiteX5" fmla="*/ 4835591 w 6760775"/>
              <a:gd name="connsiteY5" fmla="*/ 1022983 h 6843828"/>
              <a:gd name="connsiteX6" fmla="*/ 5099541 w 6760775"/>
              <a:gd name="connsiteY6" fmla="*/ 693045 h 6843828"/>
              <a:gd name="connsiteX7" fmla="*/ 5561455 w 6760775"/>
              <a:gd name="connsiteY7" fmla="*/ 457375 h 6843828"/>
              <a:gd name="connsiteX8" fmla="*/ 6089356 w 6760775"/>
              <a:gd name="connsiteY8" fmla="*/ 438521 h 6843828"/>
              <a:gd name="connsiteX9" fmla="*/ 6466428 w 6760775"/>
              <a:gd name="connsiteY9" fmla="*/ 438521 h 6843828"/>
              <a:gd name="connsiteX10" fmla="*/ 6457001 w 6760775"/>
              <a:gd name="connsiteY10" fmla="*/ 6301994 h 6843828"/>
              <a:gd name="connsiteX0" fmla="*/ 6457001 w 6838540"/>
              <a:gd name="connsiteY0" fmla="*/ 5906861 h 6399778"/>
              <a:gd name="connsiteX1" fmla="*/ 2592011 w 6838540"/>
              <a:gd name="connsiteY1" fmla="*/ 5906861 h 6399778"/>
              <a:gd name="connsiteX2" fmla="*/ 9067 w 6838540"/>
              <a:gd name="connsiteY2" fmla="*/ 3418184 h 6399778"/>
              <a:gd name="connsiteX3" fmla="*/ 1828440 w 6838540"/>
              <a:gd name="connsiteY3" fmla="*/ 1740213 h 6399778"/>
              <a:gd name="connsiteX4" fmla="*/ 4232275 w 6838540"/>
              <a:gd name="connsiteY4" fmla="*/ 1561104 h 6399778"/>
              <a:gd name="connsiteX5" fmla="*/ 4835591 w 6838540"/>
              <a:gd name="connsiteY5" fmla="*/ 627850 h 6399778"/>
              <a:gd name="connsiteX6" fmla="*/ 5099541 w 6838540"/>
              <a:gd name="connsiteY6" fmla="*/ 297912 h 6399778"/>
              <a:gd name="connsiteX7" fmla="*/ 5561455 w 6838540"/>
              <a:gd name="connsiteY7" fmla="*/ 62242 h 6399778"/>
              <a:gd name="connsiteX8" fmla="*/ 6089356 w 6838540"/>
              <a:gd name="connsiteY8" fmla="*/ 43388 h 6399778"/>
              <a:gd name="connsiteX9" fmla="*/ 6654964 w 6838540"/>
              <a:gd name="connsiteY9" fmla="*/ 731545 h 6399778"/>
              <a:gd name="connsiteX10" fmla="*/ 6457001 w 6838540"/>
              <a:gd name="connsiteY10" fmla="*/ 5906861 h 6399778"/>
              <a:gd name="connsiteX0" fmla="*/ 6457001 w 6823795"/>
              <a:gd name="connsiteY0" fmla="*/ 5939742 h 6432659"/>
              <a:gd name="connsiteX1" fmla="*/ 2592011 w 6823795"/>
              <a:gd name="connsiteY1" fmla="*/ 5939742 h 6432659"/>
              <a:gd name="connsiteX2" fmla="*/ 9067 w 6823795"/>
              <a:gd name="connsiteY2" fmla="*/ 3451065 h 6432659"/>
              <a:gd name="connsiteX3" fmla="*/ 1828440 w 6823795"/>
              <a:gd name="connsiteY3" fmla="*/ 1773094 h 6432659"/>
              <a:gd name="connsiteX4" fmla="*/ 4232275 w 6823795"/>
              <a:gd name="connsiteY4" fmla="*/ 1593985 h 6432659"/>
              <a:gd name="connsiteX5" fmla="*/ 4835591 w 6823795"/>
              <a:gd name="connsiteY5" fmla="*/ 660731 h 6432659"/>
              <a:gd name="connsiteX6" fmla="*/ 5099541 w 6823795"/>
              <a:gd name="connsiteY6" fmla="*/ 330793 h 6432659"/>
              <a:gd name="connsiteX7" fmla="*/ 5561455 w 6823795"/>
              <a:gd name="connsiteY7" fmla="*/ 95123 h 6432659"/>
              <a:gd name="connsiteX8" fmla="*/ 6089356 w 6823795"/>
              <a:gd name="connsiteY8" fmla="*/ 76269 h 6432659"/>
              <a:gd name="connsiteX9" fmla="*/ 6654964 w 6823795"/>
              <a:gd name="connsiteY9" fmla="*/ 764426 h 6432659"/>
              <a:gd name="connsiteX10" fmla="*/ 6457001 w 6823795"/>
              <a:gd name="connsiteY10" fmla="*/ 5939742 h 6432659"/>
              <a:gd name="connsiteX0" fmla="*/ 6296745 w 6743491"/>
              <a:gd name="connsiteY0" fmla="*/ 5708381 h 6270641"/>
              <a:gd name="connsiteX1" fmla="*/ 2592011 w 6743491"/>
              <a:gd name="connsiteY1" fmla="*/ 5896917 h 6270641"/>
              <a:gd name="connsiteX2" fmla="*/ 9067 w 6743491"/>
              <a:gd name="connsiteY2" fmla="*/ 3408240 h 6270641"/>
              <a:gd name="connsiteX3" fmla="*/ 1828440 w 6743491"/>
              <a:gd name="connsiteY3" fmla="*/ 1730269 h 6270641"/>
              <a:gd name="connsiteX4" fmla="*/ 4232275 w 6743491"/>
              <a:gd name="connsiteY4" fmla="*/ 1551160 h 6270641"/>
              <a:gd name="connsiteX5" fmla="*/ 4835591 w 6743491"/>
              <a:gd name="connsiteY5" fmla="*/ 617906 h 6270641"/>
              <a:gd name="connsiteX6" fmla="*/ 5099541 w 6743491"/>
              <a:gd name="connsiteY6" fmla="*/ 287968 h 6270641"/>
              <a:gd name="connsiteX7" fmla="*/ 5561455 w 6743491"/>
              <a:gd name="connsiteY7" fmla="*/ 52298 h 6270641"/>
              <a:gd name="connsiteX8" fmla="*/ 6089356 w 6743491"/>
              <a:gd name="connsiteY8" fmla="*/ 33444 h 6270641"/>
              <a:gd name="connsiteX9" fmla="*/ 6654964 w 6743491"/>
              <a:gd name="connsiteY9" fmla="*/ 721601 h 6270641"/>
              <a:gd name="connsiteX10" fmla="*/ 6296745 w 6743491"/>
              <a:gd name="connsiteY10" fmla="*/ 5708381 h 6270641"/>
              <a:gd name="connsiteX0" fmla="*/ 6296745 w 6893047"/>
              <a:gd name="connsiteY0" fmla="*/ 5708381 h 6025532"/>
              <a:gd name="connsiteX1" fmla="*/ 2592011 w 6893047"/>
              <a:gd name="connsiteY1" fmla="*/ 5896917 h 6025532"/>
              <a:gd name="connsiteX2" fmla="*/ 9067 w 6893047"/>
              <a:gd name="connsiteY2" fmla="*/ 3408240 h 6025532"/>
              <a:gd name="connsiteX3" fmla="*/ 1828440 w 6893047"/>
              <a:gd name="connsiteY3" fmla="*/ 1730269 h 6025532"/>
              <a:gd name="connsiteX4" fmla="*/ 4232275 w 6893047"/>
              <a:gd name="connsiteY4" fmla="*/ 1551160 h 6025532"/>
              <a:gd name="connsiteX5" fmla="*/ 4835591 w 6893047"/>
              <a:gd name="connsiteY5" fmla="*/ 617906 h 6025532"/>
              <a:gd name="connsiteX6" fmla="*/ 5099541 w 6893047"/>
              <a:gd name="connsiteY6" fmla="*/ 287968 h 6025532"/>
              <a:gd name="connsiteX7" fmla="*/ 5561455 w 6893047"/>
              <a:gd name="connsiteY7" fmla="*/ 52298 h 6025532"/>
              <a:gd name="connsiteX8" fmla="*/ 6089356 w 6893047"/>
              <a:gd name="connsiteY8" fmla="*/ 33444 h 6025532"/>
              <a:gd name="connsiteX9" fmla="*/ 6654964 w 6893047"/>
              <a:gd name="connsiteY9" fmla="*/ 721601 h 6025532"/>
              <a:gd name="connsiteX10" fmla="*/ 6296745 w 6893047"/>
              <a:gd name="connsiteY10" fmla="*/ 5708381 h 6025532"/>
              <a:gd name="connsiteX0" fmla="*/ 6474545 w 7014020"/>
              <a:gd name="connsiteY0" fmla="*/ 5933356 h 6093603"/>
              <a:gd name="connsiteX1" fmla="*/ 2592011 w 7014020"/>
              <a:gd name="connsiteY1" fmla="*/ 5905992 h 6093603"/>
              <a:gd name="connsiteX2" fmla="*/ 9067 w 7014020"/>
              <a:gd name="connsiteY2" fmla="*/ 3417315 h 6093603"/>
              <a:gd name="connsiteX3" fmla="*/ 1828440 w 7014020"/>
              <a:gd name="connsiteY3" fmla="*/ 1739344 h 6093603"/>
              <a:gd name="connsiteX4" fmla="*/ 4232275 w 7014020"/>
              <a:gd name="connsiteY4" fmla="*/ 1560235 h 6093603"/>
              <a:gd name="connsiteX5" fmla="*/ 4835591 w 7014020"/>
              <a:gd name="connsiteY5" fmla="*/ 626981 h 6093603"/>
              <a:gd name="connsiteX6" fmla="*/ 5099541 w 7014020"/>
              <a:gd name="connsiteY6" fmla="*/ 297043 h 6093603"/>
              <a:gd name="connsiteX7" fmla="*/ 5561455 w 7014020"/>
              <a:gd name="connsiteY7" fmla="*/ 61373 h 6093603"/>
              <a:gd name="connsiteX8" fmla="*/ 6089356 w 7014020"/>
              <a:gd name="connsiteY8" fmla="*/ 42519 h 6093603"/>
              <a:gd name="connsiteX9" fmla="*/ 6654964 w 7014020"/>
              <a:gd name="connsiteY9" fmla="*/ 730676 h 6093603"/>
              <a:gd name="connsiteX10" fmla="*/ 6474545 w 7014020"/>
              <a:gd name="connsiteY10" fmla="*/ 5933356 h 6093603"/>
              <a:gd name="connsiteX0" fmla="*/ 6469956 w 6862474"/>
              <a:gd name="connsiteY0" fmla="*/ 5933356 h 6423032"/>
              <a:gd name="connsiteX1" fmla="*/ 2346122 w 6862474"/>
              <a:gd name="connsiteY1" fmla="*/ 5918692 h 6423032"/>
              <a:gd name="connsiteX2" fmla="*/ 4478 w 6862474"/>
              <a:gd name="connsiteY2" fmla="*/ 3417315 h 6423032"/>
              <a:gd name="connsiteX3" fmla="*/ 1823851 w 6862474"/>
              <a:gd name="connsiteY3" fmla="*/ 1739344 h 6423032"/>
              <a:gd name="connsiteX4" fmla="*/ 4227686 w 6862474"/>
              <a:gd name="connsiteY4" fmla="*/ 1560235 h 6423032"/>
              <a:gd name="connsiteX5" fmla="*/ 4831002 w 6862474"/>
              <a:gd name="connsiteY5" fmla="*/ 626981 h 6423032"/>
              <a:gd name="connsiteX6" fmla="*/ 5094952 w 6862474"/>
              <a:gd name="connsiteY6" fmla="*/ 297043 h 6423032"/>
              <a:gd name="connsiteX7" fmla="*/ 5556866 w 6862474"/>
              <a:gd name="connsiteY7" fmla="*/ 61373 h 6423032"/>
              <a:gd name="connsiteX8" fmla="*/ 6084767 w 6862474"/>
              <a:gd name="connsiteY8" fmla="*/ 42519 h 6423032"/>
              <a:gd name="connsiteX9" fmla="*/ 6650375 w 6862474"/>
              <a:gd name="connsiteY9" fmla="*/ 730676 h 6423032"/>
              <a:gd name="connsiteX10" fmla="*/ 6469956 w 6862474"/>
              <a:gd name="connsiteY10" fmla="*/ 5933356 h 6423032"/>
              <a:gd name="connsiteX0" fmla="*/ 6469956 w 6862474"/>
              <a:gd name="connsiteY0" fmla="*/ 5933356 h 6313940"/>
              <a:gd name="connsiteX1" fmla="*/ 2346122 w 6862474"/>
              <a:gd name="connsiteY1" fmla="*/ 5918692 h 6313940"/>
              <a:gd name="connsiteX2" fmla="*/ 4478 w 6862474"/>
              <a:gd name="connsiteY2" fmla="*/ 3417315 h 6313940"/>
              <a:gd name="connsiteX3" fmla="*/ 1823851 w 6862474"/>
              <a:gd name="connsiteY3" fmla="*/ 1739344 h 6313940"/>
              <a:gd name="connsiteX4" fmla="*/ 4227686 w 6862474"/>
              <a:gd name="connsiteY4" fmla="*/ 1560235 h 6313940"/>
              <a:gd name="connsiteX5" fmla="*/ 4831002 w 6862474"/>
              <a:gd name="connsiteY5" fmla="*/ 626981 h 6313940"/>
              <a:gd name="connsiteX6" fmla="*/ 5094952 w 6862474"/>
              <a:gd name="connsiteY6" fmla="*/ 297043 h 6313940"/>
              <a:gd name="connsiteX7" fmla="*/ 5556866 w 6862474"/>
              <a:gd name="connsiteY7" fmla="*/ 61373 h 6313940"/>
              <a:gd name="connsiteX8" fmla="*/ 6084767 w 6862474"/>
              <a:gd name="connsiteY8" fmla="*/ 42519 h 6313940"/>
              <a:gd name="connsiteX9" fmla="*/ 6650375 w 6862474"/>
              <a:gd name="connsiteY9" fmla="*/ 730676 h 6313940"/>
              <a:gd name="connsiteX10" fmla="*/ 6469956 w 6862474"/>
              <a:gd name="connsiteY10" fmla="*/ 5933356 h 6313940"/>
              <a:gd name="connsiteX0" fmla="*/ 6469956 w 6678543"/>
              <a:gd name="connsiteY0" fmla="*/ 5933356 h 6324484"/>
              <a:gd name="connsiteX1" fmla="*/ 5420307 w 6678543"/>
              <a:gd name="connsiteY1" fmla="*/ 5948806 h 6324484"/>
              <a:gd name="connsiteX2" fmla="*/ 2346122 w 6678543"/>
              <a:gd name="connsiteY2" fmla="*/ 5918692 h 6324484"/>
              <a:gd name="connsiteX3" fmla="*/ 4478 w 6678543"/>
              <a:gd name="connsiteY3" fmla="*/ 3417315 h 6324484"/>
              <a:gd name="connsiteX4" fmla="*/ 1823851 w 6678543"/>
              <a:gd name="connsiteY4" fmla="*/ 1739344 h 6324484"/>
              <a:gd name="connsiteX5" fmla="*/ 4227686 w 6678543"/>
              <a:gd name="connsiteY5" fmla="*/ 1560235 h 6324484"/>
              <a:gd name="connsiteX6" fmla="*/ 4831002 w 6678543"/>
              <a:gd name="connsiteY6" fmla="*/ 626981 h 6324484"/>
              <a:gd name="connsiteX7" fmla="*/ 5094952 w 6678543"/>
              <a:gd name="connsiteY7" fmla="*/ 297043 h 6324484"/>
              <a:gd name="connsiteX8" fmla="*/ 5556866 w 6678543"/>
              <a:gd name="connsiteY8" fmla="*/ 61373 h 6324484"/>
              <a:gd name="connsiteX9" fmla="*/ 6084767 w 6678543"/>
              <a:gd name="connsiteY9" fmla="*/ 42519 h 6324484"/>
              <a:gd name="connsiteX10" fmla="*/ 6650375 w 6678543"/>
              <a:gd name="connsiteY10" fmla="*/ 730676 h 6324484"/>
              <a:gd name="connsiteX11" fmla="*/ 6469956 w 6678543"/>
              <a:gd name="connsiteY11" fmla="*/ 5933356 h 6324484"/>
              <a:gd name="connsiteX0" fmla="*/ 6469956 w 6665603"/>
              <a:gd name="connsiteY0" fmla="*/ 5933356 h 6340978"/>
              <a:gd name="connsiteX1" fmla="*/ 6106108 w 6665603"/>
              <a:gd name="connsiteY1" fmla="*/ 5999606 h 6340978"/>
              <a:gd name="connsiteX2" fmla="*/ 5420307 w 6665603"/>
              <a:gd name="connsiteY2" fmla="*/ 5948806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40978"/>
              <a:gd name="connsiteX1" fmla="*/ 6106108 w 6665603"/>
              <a:gd name="connsiteY1" fmla="*/ 5999606 h 6340978"/>
              <a:gd name="connsiteX2" fmla="*/ 5483807 w 6665603"/>
              <a:gd name="connsiteY2" fmla="*/ 6091450 h 6340978"/>
              <a:gd name="connsiteX3" fmla="*/ 2346122 w 6665603"/>
              <a:gd name="connsiteY3" fmla="*/ 5918692 h 6340978"/>
              <a:gd name="connsiteX4" fmla="*/ 4478 w 6665603"/>
              <a:gd name="connsiteY4" fmla="*/ 3417315 h 6340978"/>
              <a:gd name="connsiteX5" fmla="*/ 1823851 w 6665603"/>
              <a:gd name="connsiteY5" fmla="*/ 1739344 h 6340978"/>
              <a:gd name="connsiteX6" fmla="*/ 4227686 w 6665603"/>
              <a:gd name="connsiteY6" fmla="*/ 1560235 h 6340978"/>
              <a:gd name="connsiteX7" fmla="*/ 4831002 w 6665603"/>
              <a:gd name="connsiteY7" fmla="*/ 626981 h 6340978"/>
              <a:gd name="connsiteX8" fmla="*/ 5094952 w 6665603"/>
              <a:gd name="connsiteY8" fmla="*/ 297043 h 6340978"/>
              <a:gd name="connsiteX9" fmla="*/ 5556866 w 6665603"/>
              <a:gd name="connsiteY9" fmla="*/ 61373 h 6340978"/>
              <a:gd name="connsiteX10" fmla="*/ 6084767 w 6665603"/>
              <a:gd name="connsiteY10" fmla="*/ 42519 h 6340978"/>
              <a:gd name="connsiteX11" fmla="*/ 6650375 w 6665603"/>
              <a:gd name="connsiteY11" fmla="*/ 730676 h 6340978"/>
              <a:gd name="connsiteX12" fmla="*/ 6469956 w 6665603"/>
              <a:gd name="connsiteY12" fmla="*/ 5933356 h 6340978"/>
              <a:gd name="connsiteX0" fmla="*/ 6469956 w 6665603"/>
              <a:gd name="connsiteY0" fmla="*/ 5933356 h 6376683"/>
              <a:gd name="connsiteX1" fmla="*/ 5483807 w 6665603"/>
              <a:gd name="connsiteY1" fmla="*/ 6091450 h 6376683"/>
              <a:gd name="connsiteX2" fmla="*/ 2346122 w 6665603"/>
              <a:gd name="connsiteY2" fmla="*/ 5918692 h 6376683"/>
              <a:gd name="connsiteX3" fmla="*/ 4478 w 6665603"/>
              <a:gd name="connsiteY3" fmla="*/ 3417315 h 6376683"/>
              <a:gd name="connsiteX4" fmla="*/ 1823851 w 6665603"/>
              <a:gd name="connsiteY4" fmla="*/ 1739344 h 6376683"/>
              <a:gd name="connsiteX5" fmla="*/ 4227686 w 6665603"/>
              <a:gd name="connsiteY5" fmla="*/ 1560235 h 6376683"/>
              <a:gd name="connsiteX6" fmla="*/ 4831002 w 6665603"/>
              <a:gd name="connsiteY6" fmla="*/ 626981 h 6376683"/>
              <a:gd name="connsiteX7" fmla="*/ 5094952 w 6665603"/>
              <a:gd name="connsiteY7" fmla="*/ 297043 h 6376683"/>
              <a:gd name="connsiteX8" fmla="*/ 5556866 w 6665603"/>
              <a:gd name="connsiteY8" fmla="*/ 61373 h 6376683"/>
              <a:gd name="connsiteX9" fmla="*/ 6084767 w 6665603"/>
              <a:gd name="connsiteY9" fmla="*/ 42519 h 6376683"/>
              <a:gd name="connsiteX10" fmla="*/ 6650375 w 6665603"/>
              <a:gd name="connsiteY10" fmla="*/ 730676 h 6376683"/>
              <a:gd name="connsiteX11" fmla="*/ 6469956 w 6665603"/>
              <a:gd name="connsiteY11" fmla="*/ 5933356 h 6376683"/>
              <a:gd name="connsiteX0" fmla="*/ 6469956 w 6664036"/>
              <a:gd name="connsiteY0" fmla="*/ 5933356 h 6365315"/>
              <a:gd name="connsiteX1" fmla="*/ 6258508 w 6664036"/>
              <a:gd name="connsiteY1" fmla="*/ 6081625 h 6365315"/>
              <a:gd name="connsiteX2" fmla="*/ 5483807 w 6664036"/>
              <a:gd name="connsiteY2" fmla="*/ 6091450 h 6365315"/>
              <a:gd name="connsiteX3" fmla="*/ 2346122 w 6664036"/>
              <a:gd name="connsiteY3" fmla="*/ 5918692 h 6365315"/>
              <a:gd name="connsiteX4" fmla="*/ 4478 w 6664036"/>
              <a:gd name="connsiteY4" fmla="*/ 3417315 h 6365315"/>
              <a:gd name="connsiteX5" fmla="*/ 1823851 w 6664036"/>
              <a:gd name="connsiteY5" fmla="*/ 1739344 h 6365315"/>
              <a:gd name="connsiteX6" fmla="*/ 4227686 w 6664036"/>
              <a:gd name="connsiteY6" fmla="*/ 1560235 h 6365315"/>
              <a:gd name="connsiteX7" fmla="*/ 4831002 w 6664036"/>
              <a:gd name="connsiteY7" fmla="*/ 626981 h 6365315"/>
              <a:gd name="connsiteX8" fmla="*/ 5094952 w 6664036"/>
              <a:gd name="connsiteY8" fmla="*/ 297043 h 6365315"/>
              <a:gd name="connsiteX9" fmla="*/ 5556866 w 6664036"/>
              <a:gd name="connsiteY9" fmla="*/ 61373 h 6365315"/>
              <a:gd name="connsiteX10" fmla="*/ 6084767 w 6664036"/>
              <a:gd name="connsiteY10" fmla="*/ 42519 h 6365315"/>
              <a:gd name="connsiteX11" fmla="*/ 6650375 w 6664036"/>
              <a:gd name="connsiteY11" fmla="*/ 730676 h 6365315"/>
              <a:gd name="connsiteX12" fmla="*/ 6469956 w 6664036"/>
              <a:gd name="connsiteY12" fmla="*/ 5933356 h 6365315"/>
              <a:gd name="connsiteX0" fmla="*/ 6469956 w 6664913"/>
              <a:gd name="connsiteY0" fmla="*/ 5933356 h 6149961"/>
              <a:gd name="connsiteX1" fmla="*/ 6169608 w 6664913"/>
              <a:gd name="connsiteY1" fmla="*/ 4668154 h 6149961"/>
              <a:gd name="connsiteX2" fmla="*/ 6258508 w 6664913"/>
              <a:gd name="connsiteY2" fmla="*/ 6081625 h 6149961"/>
              <a:gd name="connsiteX3" fmla="*/ 5483807 w 6664913"/>
              <a:gd name="connsiteY3" fmla="*/ 6091450 h 6149961"/>
              <a:gd name="connsiteX4" fmla="*/ 2346122 w 6664913"/>
              <a:gd name="connsiteY4" fmla="*/ 5918692 h 6149961"/>
              <a:gd name="connsiteX5" fmla="*/ 4478 w 6664913"/>
              <a:gd name="connsiteY5" fmla="*/ 3417315 h 6149961"/>
              <a:gd name="connsiteX6" fmla="*/ 1823851 w 6664913"/>
              <a:gd name="connsiteY6" fmla="*/ 1739344 h 6149961"/>
              <a:gd name="connsiteX7" fmla="*/ 4227686 w 6664913"/>
              <a:gd name="connsiteY7" fmla="*/ 1560235 h 6149961"/>
              <a:gd name="connsiteX8" fmla="*/ 4831002 w 6664913"/>
              <a:gd name="connsiteY8" fmla="*/ 626981 h 6149961"/>
              <a:gd name="connsiteX9" fmla="*/ 5094952 w 6664913"/>
              <a:gd name="connsiteY9" fmla="*/ 297043 h 6149961"/>
              <a:gd name="connsiteX10" fmla="*/ 5556866 w 6664913"/>
              <a:gd name="connsiteY10" fmla="*/ 61373 h 6149961"/>
              <a:gd name="connsiteX11" fmla="*/ 6084767 w 6664913"/>
              <a:gd name="connsiteY11" fmla="*/ 42519 h 6149961"/>
              <a:gd name="connsiteX12" fmla="*/ 6650375 w 6664913"/>
              <a:gd name="connsiteY12" fmla="*/ 730676 h 6149961"/>
              <a:gd name="connsiteX13" fmla="*/ 6469956 w 6664913"/>
              <a:gd name="connsiteY13" fmla="*/ 5933356 h 6149961"/>
              <a:gd name="connsiteX0" fmla="*/ 6469956 w 6664913"/>
              <a:gd name="connsiteY0" fmla="*/ 5933356 h 6365315"/>
              <a:gd name="connsiteX1" fmla="*/ 6258508 w 6664913"/>
              <a:gd name="connsiteY1" fmla="*/ 6081625 h 6365315"/>
              <a:gd name="connsiteX2" fmla="*/ 5483807 w 6664913"/>
              <a:gd name="connsiteY2" fmla="*/ 6091450 h 6365315"/>
              <a:gd name="connsiteX3" fmla="*/ 2346122 w 6664913"/>
              <a:gd name="connsiteY3" fmla="*/ 5918692 h 6365315"/>
              <a:gd name="connsiteX4" fmla="*/ 4478 w 6664913"/>
              <a:gd name="connsiteY4" fmla="*/ 3417315 h 6365315"/>
              <a:gd name="connsiteX5" fmla="*/ 1823851 w 6664913"/>
              <a:gd name="connsiteY5" fmla="*/ 1739344 h 6365315"/>
              <a:gd name="connsiteX6" fmla="*/ 4227686 w 6664913"/>
              <a:gd name="connsiteY6" fmla="*/ 1560235 h 6365315"/>
              <a:gd name="connsiteX7" fmla="*/ 4831002 w 6664913"/>
              <a:gd name="connsiteY7" fmla="*/ 626981 h 6365315"/>
              <a:gd name="connsiteX8" fmla="*/ 5094952 w 6664913"/>
              <a:gd name="connsiteY8" fmla="*/ 297043 h 6365315"/>
              <a:gd name="connsiteX9" fmla="*/ 5556866 w 6664913"/>
              <a:gd name="connsiteY9" fmla="*/ 61373 h 6365315"/>
              <a:gd name="connsiteX10" fmla="*/ 6084767 w 6664913"/>
              <a:gd name="connsiteY10" fmla="*/ 42519 h 6365315"/>
              <a:gd name="connsiteX11" fmla="*/ 6650375 w 6664913"/>
              <a:gd name="connsiteY11" fmla="*/ 730676 h 6365315"/>
              <a:gd name="connsiteX12" fmla="*/ 6469956 w 6664913"/>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830676 w 6664587"/>
              <a:gd name="connsiteY7" fmla="*/ 626981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56540 w 6664587"/>
              <a:gd name="connsiteY9" fmla="*/ 61373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4587"/>
              <a:gd name="connsiteY0" fmla="*/ 5933356 h 6365315"/>
              <a:gd name="connsiteX1" fmla="*/ 6258182 w 6664587"/>
              <a:gd name="connsiteY1" fmla="*/ 6081625 h 6365315"/>
              <a:gd name="connsiteX2" fmla="*/ 5483481 w 6664587"/>
              <a:gd name="connsiteY2" fmla="*/ 6091450 h 6365315"/>
              <a:gd name="connsiteX3" fmla="*/ 2345796 w 6664587"/>
              <a:gd name="connsiteY3" fmla="*/ 5918692 h 6365315"/>
              <a:gd name="connsiteX4" fmla="*/ 4152 w 6664587"/>
              <a:gd name="connsiteY4" fmla="*/ 3417315 h 6365315"/>
              <a:gd name="connsiteX5" fmla="*/ 1823525 w 6664587"/>
              <a:gd name="connsiteY5" fmla="*/ 1739344 h 6365315"/>
              <a:gd name="connsiteX6" fmla="*/ 3617760 w 6664587"/>
              <a:gd name="connsiteY6" fmla="*/ 1482429 h 6365315"/>
              <a:gd name="connsiteX7" fmla="*/ 4640176 w 6664587"/>
              <a:gd name="connsiteY7" fmla="*/ 730722 h 6365315"/>
              <a:gd name="connsiteX8" fmla="*/ 5094626 w 6664587"/>
              <a:gd name="connsiteY8" fmla="*/ 297043 h 6365315"/>
              <a:gd name="connsiteX9" fmla="*/ 5594640 w 6664587"/>
              <a:gd name="connsiteY9" fmla="*/ 22470 h 6365315"/>
              <a:gd name="connsiteX10" fmla="*/ 6084441 w 6664587"/>
              <a:gd name="connsiteY10" fmla="*/ 42519 h 6365315"/>
              <a:gd name="connsiteX11" fmla="*/ 6650049 w 6664587"/>
              <a:gd name="connsiteY11" fmla="*/ 730676 h 6365315"/>
              <a:gd name="connsiteX12" fmla="*/ 6469630 w 6664587"/>
              <a:gd name="connsiteY12" fmla="*/ 5933356 h 6365315"/>
              <a:gd name="connsiteX0" fmla="*/ 6469630 w 6668964"/>
              <a:gd name="connsiteY0" fmla="*/ 6046450 h 6478409"/>
              <a:gd name="connsiteX1" fmla="*/ 6258182 w 6668964"/>
              <a:gd name="connsiteY1" fmla="*/ 6194719 h 6478409"/>
              <a:gd name="connsiteX2" fmla="*/ 5483481 w 6668964"/>
              <a:gd name="connsiteY2" fmla="*/ 6204544 h 6478409"/>
              <a:gd name="connsiteX3" fmla="*/ 2345796 w 6668964"/>
              <a:gd name="connsiteY3" fmla="*/ 6031786 h 6478409"/>
              <a:gd name="connsiteX4" fmla="*/ 4152 w 6668964"/>
              <a:gd name="connsiteY4" fmla="*/ 3530409 h 6478409"/>
              <a:gd name="connsiteX5" fmla="*/ 1823525 w 6668964"/>
              <a:gd name="connsiteY5" fmla="*/ 1852438 h 6478409"/>
              <a:gd name="connsiteX6" fmla="*/ 3617760 w 6668964"/>
              <a:gd name="connsiteY6" fmla="*/ 1595523 h 6478409"/>
              <a:gd name="connsiteX7" fmla="*/ 4640176 w 6668964"/>
              <a:gd name="connsiteY7" fmla="*/ 843816 h 6478409"/>
              <a:gd name="connsiteX8" fmla="*/ 5094626 w 6668964"/>
              <a:gd name="connsiteY8" fmla="*/ 410137 h 6478409"/>
              <a:gd name="connsiteX9" fmla="*/ 5594640 w 6668964"/>
              <a:gd name="connsiteY9" fmla="*/ 135564 h 6478409"/>
              <a:gd name="connsiteX10" fmla="*/ 6008241 w 6668964"/>
              <a:gd name="connsiteY10" fmla="*/ 12969 h 6478409"/>
              <a:gd name="connsiteX11" fmla="*/ 6650049 w 6668964"/>
              <a:gd name="connsiteY11" fmla="*/ 843770 h 6478409"/>
              <a:gd name="connsiteX12" fmla="*/ 6469630 w 6668964"/>
              <a:gd name="connsiteY12" fmla="*/ 6046450 h 6478409"/>
              <a:gd name="connsiteX0" fmla="*/ 6469630 w 6523866"/>
              <a:gd name="connsiteY0" fmla="*/ 6046450 h 6478409"/>
              <a:gd name="connsiteX1" fmla="*/ 6258182 w 6523866"/>
              <a:gd name="connsiteY1" fmla="*/ 6194719 h 6478409"/>
              <a:gd name="connsiteX2" fmla="*/ 5483481 w 6523866"/>
              <a:gd name="connsiteY2" fmla="*/ 6204544 h 6478409"/>
              <a:gd name="connsiteX3" fmla="*/ 2345796 w 6523866"/>
              <a:gd name="connsiteY3" fmla="*/ 6031786 h 6478409"/>
              <a:gd name="connsiteX4" fmla="*/ 4152 w 6523866"/>
              <a:gd name="connsiteY4" fmla="*/ 3530409 h 6478409"/>
              <a:gd name="connsiteX5" fmla="*/ 1823525 w 6523866"/>
              <a:gd name="connsiteY5" fmla="*/ 1852438 h 6478409"/>
              <a:gd name="connsiteX6" fmla="*/ 3617760 w 6523866"/>
              <a:gd name="connsiteY6" fmla="*/ 1595523 h 6478409"/>
              <a:gd name="connsiteX7" fmla="*/ 4640176 w 6523866"/>
              <a:gd name="connsiteY7" fmla="*/ 843816 h 6478409"/>
              <a:gd name="connsiteX8" fmla="*/ 5094626 w 6523866"/>
              <a:gd name="connsiteY8" fmla="*/ 410137 h 6478409"/>
              <a:gd name="connsiteX9" fmla="*/ 5594640 w 6523866"/>
              <a:gd name="connsiteY9" fmla="*/ 135564 h 6478409"/>
              <a:gd name="connsiteX10" fmla="*/ 6008241 w 6523866"/>
              <a:gd name="connsiteY10" fmla="*/ 12969 h 6478409"/>
              <a:gd name="connsiteX11" fmla="*/ 6484949 w 6523866"/>
              <a:gd name="connsiteY11" fmla="*/ 843770 h 6478409"/>
              <a:gd name="connsiteX12" fmla="*/ 6469630 w 6523866"/>
              <a:gd name="connsiteY12" fmla="*/ 6046450 h 6478409"/>
              <a:gd name="connsiteX0" fmla="*/ 6469630 w 6501777"/>
              <a:gd name="connsiteY0" fmla="*/ 6046450 h 6478409"/>
              <a:gd name="connsiteX1" fmla="*/ 6258182 w 6501777"/>
              <a:gd name="connsiteY1" fmla="*/ 6194719 h 6478409"/>
              <a:gd name="connsiteX2" fmla="*/ 5483481 w 6501777"/>
              <a:gd name="connsiteY2" fmla="*/ 6204544 h 6478409"/>
              <a:gd name="connsiteX3" fmla="*/ 2345796 w 6501777"/>
              <a:gd name="connsiteY3" fmla="*/ 6031786 h 6478409"/>
              <a:gd name="connsiteX4" fmla="*/ 4152 w 6501777"/>
              <a:gd name="connsiteY4" fmla="*/ 3530409 h 6478409"/>
              <a:gd name="connsiteX5" fmla="*/ 1823525 w 6501777"/>
              <a:gd name="connsiteY5" fmla="*/ 1852438 h 6478409"/>
              <a:gd name="connsiteX6" fmla="*/ 3617760 w 6501777"/>
              <a:gd name="connsiteY6" fmla="*/ 1595523 h 6478409"/>
              <a:gd name="connsiteX7" fmla="*/ 4640176 w 6501777"/>
              <a:gd name="connsiteY7" fmla="*/ 843816 h 6478409"/>
              <a:gd name="connsiteX8" fmla="*/ 5094626 w 6501777"/>
              <a:gd name="connsiteY8" fmla="*/ 410137 h 6478409"/>
              <a:gd name="connsiteX9" fmla="*/ 5594640 w 6501777"/>
              <a:gd name="connsiteY9" fmla="*/ 135564 h 6478409"/>
              <a:gd name="connsiteX10" fmla="*/ 6008241 w 6501777"/>
              <a:gd name="connsiteY10" fmla="*/ 12969 h 6478409"/>
              <a:gd name="connsiteX11" fmla="*/ 6484949 w 6501777"/>
              <a:gd name="connsiteY11" fmla="*/ 843770 h 6478409"/>
              <a:gd name="connsiteX12" fmla="*/ 6469630 w 6501777"/>
              <a:gd name="connsiteY12" fmla="*/ 6046450 h 6478409"/>
              <a:gd name="connsiteX0" fmla="*/ 6469630 w 6501777"/>
              <a:gd name="connsiteY0" fmla="*/ 6034192 h 6455675"/>
              <a:gd name="connsiteX1" fmla="*/ 6258182 w 6501777"/>
              <a:gd name="connsiteY1" fmla="*/ 6182461 h 6455675"/>
              <a:gd name="connsiteX2" fmla="*/ 5483481 w 6501777"/>
              <a:gd name="connsiteY2" fmla="*/ 6192286 h 6455675"/>
              <a:gd name="connsiteX3" fmla="*/ 2345796 w 6501777"/>
              <a:gd name="connsiteY3" fmla="*/ 6019528 h 6455675"/>
              <a:gd name="connsiteX4" fmla="*/ 4152 w 6501777"/>
              <a:gd name="connsiteY4" fmla="*/ 3518151 h 6455675"/>
              <a:gd name="connsiteX5" fmla="*/ 1823525 w 6501777"/>
              <a:gd name="connsiteY5" fmla="*/ 1840180 h 6455675"/>
              <a:gd name="connsiteX6" fmla="*/ 3617760 w 6501777"/>
              <a:gd name="connsiteY6" fmla="*/ 1583265 h 6455675"/>
              <a:gd name="connsiteX7" fmla="*/ 4640176 w 6501777"/>
              <a:gd name="connsiteY7" fmla="*/ 831558 h 6455675"/>
              <a:gd name="connsiteX8" fmla="*/ 5094626 w 6501777"/>
              <a:gd name="connsiteY8" fmla="*/ 397879 h 6455675"/>
              <a:gd name="connsiteX9" fmla="*/ 5594640 w 6501777"/>
              <a:gd name="connsiteY9" fmla="*/ 123306 h 6455675"/>
              <a:gd name="connsiteX10" fmla="*/ 6008241 w 6501777"/>
              <a:gd name="connsiteY10" fmla="*/ 711 h 6455675"/>
              <a:gd name="connsiteX11" fmla="*/ 6484949 w 6501777"/>
              <a:gd name="connsiteY11" fmla="*/ 974156 h 6455675"/>
              <a:gd name="connsiteX12" fmla="*/ 6469630 w 6501777"/>
              <a:gd name="connsiteY12" fmla="*/ 6034192 h 6455675"/>
              <a:gd name="connsiteX0" fmla="*/ 6495030 w 6534998"/>
              <a:gd name="connsiteY0" fmla="*/ 4412558 h 6250117"/>
              <a:gd name="connsiteX1" fmla="*/ 6258182 w 6534998"/>
              <a:gd name="connsiteY1" fmla="*/ 6181781 h 6250117"/>
              <a:gd name="connsiteX2" fmla="*/ 5483481 w 6534998"/>
              <a:gd name="connsiteY2" fmla="*/ 6191606 h 6250117"/>
              <a:gd name="connsiteX3" fmla="*/ 2345796 w 6534998"/>
              <a:gd name="connsiteY3" fmla="*/ 6018848 h 6250117"/>
              <a:gd name="connsiteX4" fmla="*/ 4152 w 6534998"/>
              <a:gd name="connsiteY4" fmla="*/ 3517471 h 6250117"/>
              <a:gd name="connsiteX5" fmla="*/ 1823525 w 6534998"/>
              <a:gd name="connsiteY5" fmla="*/ 1839500 h 6250117"/>
              <a:gd name="connsiteX6" fmla="*/ 3617760 w 6534998"/>
              <a:gd name="connsiteY6" fmla="*/ 1582585 h 6250117"/>
              <a:gd name="connsiteX7" fmla="*/ 4640176 w 6534998"/>
              <a:gd name="connsiteY7" fmla="*/ 830878 h 6250117"/>
              <a:gd name="connsiteX8" fmla="*/ 5094626 w 6534998"/>
              <a:gd name="connsiteY8" fmla="*/ 397199 h 6250117"/>
              <a:gd name="connsiteX9" fmla="*/ 5594640 w 6534998"/>
              <a:gd name="connsiteY9" fmla="*/ 122626 h 6250117"/>
              <a:gd name="connsiteX10" fmla="*/ 6008241 w 6534998"/>
              <a:gd name="connsiteY10" fmla="*/ 31 h 6250117"/>
              <a:gd name="connsiteX11" fmla="*/ 6484949 w 6534998"/>
              <a:gd name="connsiteY11" fmla="*/ 973476 h 6250117"/>
              <a:gd name="connsiteX12" fmla="*/ 6495030 w 6534998"/>
              <a:gd name="connsiteY12" fmla="*/ 4412558 h 6250117"/>
              <a:gd name="connsiteX0" fmla="*/ 6495030 w 6526535"/>
              <a:gd name="connsiteY0" fmla="*/ 4412558 h 6250117"/>
              <a:gd name="connsiteX1" fmla="*/ 6423282 w 6526535"/>
              <a:gd name="connsiteY1" fmla="*/ 6155846 h 6250117"/>
              <a:gd name="connsiteX2" fmla="*/ 5483481 w 6526535"/>
              <a:gd name="connsiteY2" fmla="*/ 6191606 h 6250117"/>
              <a:gd name="connsiteX3" fmla="*/ 2345796 w 6526535"/>
              <a:gd name="connsiteY3" fmla="*/ 6018848 h 6250117"/>
              <a:gd name="connsiteX4" fmla="*/ 4152 w 6526535"/>
              <a:gd name="connsiteY4" fmla="*/ 3517471 h 6250117"/>
              <a:gd name="connsiteX5" fmla="*/ 1823525 w 6526535"/>
              <a:gd name="connsiteY5" fmla="*/ 1839500 h 6250117"/>
              <a:gd name="connsiteX6" fmla="*/ 3617760 w 6526535"/>
              <a:gd name="connsiteY6" fmla="*/ 1582585 h 6250117"/>
              <a:gd name="connsiteX7" fmla="*/ 4640176 w 6526535"/>
              <a:gd name="connsiteY7" fmla="*/ 830878 h 6250117"/>
              <a:gd name="connsiteX8" fmla="*/ 5094626 w 6526535"/>
              <a:gd name="connsiteY8" fmla="*/ 397199 h 6250117"/>
              <a:gd name="connsiteX9" fmla="*/ 5594640 w 6526535"/>
              <a:gd name="connsiteY9" fmla="*/ 122626 h 6250117"/>
              <a:gd name="connsiteX10" fmla="*/ 6008241 w 6526535"/>
              <a:gd name="connsiteY10" fmla="*/ 31 h 6250117"/>
              <a:gd name="connsiteX11" fmla="*/ 6484949 w 6526535"/>
              <a:gd name="connsiteY11" fmla="*/ 973476 h 6250117"/>
              <a:gd name="connsiteX12" fmla="*/ 6495030 w 6526535"/>
              <a:gd name="connsiteY12" fmla="*/ 4412558 h 6250117"/>
              <a:gd name="connsiteX0" fmla="*/ 6444230 w 6510704"/>
              <a:gd name="connsiteY0" fmla="*/ 4412559 h 6250117"/>
              <a:gd name="connsiteX1" fmla="*/ 6423282 w 6510704"/>
              <a:gd name="connsiteY1" fmla="*/ 6155846 h 6250117"/>
              <a:gd name="connsiteX2" fmla="*/ 5483481 w 6510704"/>
              <a:gd name="connsiteY2" fmla="*/ 6191606 h 6250117"/>
              <a:gd name="connsiteX3" fmla="*/ 2345796 w 6510704"/>
              <a:gd name="connsiteY3" fmla="*/ 6018848 h 6250117"/>
              <a:gd name="connsiteX4" fmla="*/ 4152 w 6510704"/>
              <a:gd name="connsiteY4" fmla="*/ 3517471 h 6250117"/>
              <a:gd name="connsiteX5" fmla="*/ 1823525 w 6510704"/>
              <a:gd name="connsiteY5" fmla="*/ 1839500 h 6250117"/>
              <a:gd name="connsiteX6" fmla="*/ 3617760 w 6510704"/>
              <a:gd name="connsiteY6" fmla="*/ 1582585 h 6250117"/>
              <a:gd name="connsiteX7" fmla="*/ 4640176 w 6510704"/>
              <a:gd name="connsiteY7" fmla="*/ 830878 h 6250117"/>
              <a:gd name="connsiteX8" fmla="*/ 5094626 w 6510704"/>
              <a:gd name="connsiteY8" fmla="*/ 397199 h 6250117"/>
              <a:gd name="connsiteX9" fmla="*/ 5594640 w 6510704"/>
              <a:gd name="connsiteY9" fmla="*/ 122626 h 6250117"/>
              <a:gd name="connsiteX10" fmla="*/ 6008241 w 6510704"/>
              <a:gd name="connsiteY10" fmla="*/ 31 h 6250117"/>
              <a:gd name="connsiteX11" fmla="*/ 6484949 w 6510704"/>
              <a:gd name="connsiteY11" fmla="*/ 973476 h 6250117"/>
              <a:gd name="connsiteX12" fmla="*/ 6444230 w 6510704"/>
              <a:gd name="connsiteY12" fmla="*/ 4412559 h 6250117"/>
              <a:gd name="connsiteX0" fmla="*/ 6444230 w 6510704"/>
              <a:gd name="connsiteY0" fmla="*/ 4412559 h 6255902"/>
              <a:gd name="connsiteX1" fmla="*/ 6423282 w 6510704"/>
              <a:gd name="connsiteY1" fmla="*/ 6155846 h 6255902"/>
              <a:gd name="connsiteX2" fmla="*/ 5483481 w 6510704"/>
              <a:gd name="connsiteY2" fmla="*/ 6191606 h 6255902"/>
              <a:gd name="connsiteX3" fmla="*/ 2345796 w 6510704"/>
              <a:gd name="connsiteY3" fmla="*/ 6018848 h 6255902"/>
              <a:gd name="connsiteX4" fmla="*/ 4152 w 6510704"/>
              <a:gd name="connsiteY4" fmla="*/ 3517471 h 6255902"/>
              <a:gd name="connsiteX5" fmla="*/ 1823525 w 6510704"/>
              <a:gd name="connsiteY5" fmla="*/ 1839500 h 6255902"/>
              <a:gd name="connsiteX6" fmla="*/ 3617760 w 6510704"/>
              <a:gd name="connsiteY6" fmla="*/ 1582585 h 6255902"/>
              <a:gd name="connsiteX7" fmla="*/ 4640176 w 6510704"/>
              <a:gd name="connsiteY7" fmla="*/ 830878 h 6255902"/>
              <a:gd name="connsiteX8" fmla="*/ 5094626 w 6510704"/>
              <a:gd name="connsiteY8" fmla="*/ 397199 h 6255902"/>
              <a:gd name="connsiteX9" fmla="*/ 5594640 w 6510704"/>
              <a:gd name="connsiteY9" fmla="*/ 122626 h 6255902"/>
              <a:gd name="connsiteX10" fmla="*/ 6008241 w 6510704"/>
              <a:gd name="connsiteY10" fmla="*/ 31 h 6255902"/>
              <a:gd name="connsiteX11" fmla="*/ 6484949 w 6510704"/>
              <a:gd name="connsiteY11" fmla="*/ 973476 h 6255902"/>
              <a:gd name="connsiteX12" fmla="*/ 6444230 w 6510704"/>
              <a:gd name="connsiteY12" fmla="*/ 4412559 h 6255902"/>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10704"/>
              <a:gd name="connsiteY0" fmla="*/ 4412559 h 6235621"/>
              <a:gd name="connsiteX1" fmla="*/ 6423282 w 6510704"/>
              <a:gd name="connsiteY1" fmla="*/ 6155846 h 6235621"/>
              <a:gd name="connsiteX2" fmla="*/ 5483481 w 6510704"/>
              <a:gd name="connsiteY2" fmla="*/ 6191606 h 6235621"/>
              <a:gd name="connsiteX3" fmla="*/ 2345796 w 6510704"/>
              <a:gd name="connsiteY3" fmla="*/ 6018848 h 6235621"/>
              <a:gd name="connsiteX4" fmla="*/ 4152 w 6510704"/>
              <a:gd name="connsiteY4" fmla="*/ 3517471 h 6235621"/>
              <a:gd name="connsiteX5" fmla="*/ 1823525 w 6510704"/>
              <a:gd name="connsiteY5" fmla="*/ 1839500 h 6235621"/>
              <a:gd name="connsiteX6" fmla="*/ 3617760 w 6510704"/>
              <a:gd name="connsiteY6" fmla="*/ 1582585 h 6235621"/>
              <a:gd name="connsiteX7" fmla="*/ 4640176 w 6510704"/>
              <a:gd name="connsiteY7" fmla="*/ 830878 h 6235621"/>
              <a:gd name="connsiteX8" fmla="*/ 5094626 w 6510704"/>
              <a:gd name="connsiteY8" fmla="*/ 397199 h 6235621"/>
              <a:gd name="connsiteX9" fmla="*/ 5594640 w 6510704"/>
              <a:gd name="connsiteY9" fmla="*/ 122626 h 6235621"/>
              <a:gd name="connsiteX10" fmla="*/ 6008241 w 6510704"/>
              <a:gd name="connsiteY10" fmla="*/ 31 h 6235621"/>
              <a:gd name="connsiteX11" fmla="*/ 6484949 w 6510704"/>
              <a:gd name="connsiteY11" fmla="*/ 973476 h 6235621"/>
              <a:gd name="connsiteX12" fmla="*/ 6444230 w 6510704"/>
              <a:gd name="connsiteY12" fmla="*/ 4412559 h 6235621"/>
              <a:gd name="connsiteX0" fmla="*/ 6444230 w 6552350"/>
              <a:gd name="connsiteY0" fmla="*/ 4412559 h 6235621"/>
              <a:gd name="connsiteX1" fmla="*/ 6489270 w 6552350"/>
              <a:gd name="connsiteY1" fmla="*/ 6155847 h 6235621"/>
              <a:gd name="connsiteX2" fmla="*/ 5483481 w 6552350"/>
              <a:gd name="connsiteY2" fmla="*/ 6191606 h 6235621"/>
              <a:gd name="connsiteX3" fmla="*/ 2345796 w 6552350"/>
              <a:gd name="connsiteY3" fmla="*/ 6018848 h 6235621"/>
              <a:gd name="connsiteX4" fmla="*/ 4152 w 6552350"/>
              <a:gd name="connsiteY4" fmla="*/ 3517471 h 6235621"/>
              <a:gd name="connsiteX5" fmla="*/ 1823525 w 6552350"/>
              <a:gd name="connsiteY5" fmla="*/ 1839500 h 6235621"/>
              <a:gd name="connsiteX6" fmla="*/ 3617760 w 6552350"/>
              <a:gd name="connsiteY6" fmla="*/ 1582585 h 6235621"/>
              <a:gd name="connsiteX7" fmla="*/ 4640176 w 6552350"/>
              <a:gd name="connsiteY7" fmla="*/ 830878 h 6235621"/>
              <a:gd name="connsiteX8" fmla="*/ 5094626 w 6552350"/>
              <a:gd name="connsiteY8" fmla="*/ 397199 h 6235621"/>
              <a:gd name="connsiteX9" fmla="*/ 5594640 w 6552350"/>
              <a:gd name="connsiteY9" fmla="*/ 122626 h 6235621"/>
              <a:gd name="connsiteX10" fmla="*/ 6008241 w 6552350"/>
              <a:gd name="connsiteY10" fmla="*/ 31 h 6235621"/>
              <a:gd name="connsiteX11" fmla="*/ 6484949 w 6552350"/>
              <a:gd name="connsiteY11" fmla="*/ 973476 h 6235621"/>
              <a:gd name="connsiteX12" fmla="*/ 6444230 w 6552350"/>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68851"/>
              <a:gd name="connsiteY0" fmla="*/ 4412559 h 6235621"/>
              <a:gd name="connsiteX1" fmla="*/ 6489270 w 6568851"/>
              <a:gd name="connsiteY1" fmla="*/ 6155847 h 6235621"/>
              <a:gd name="connsiteX2" fmla="*/ 5483481 w 6568851"/>
              <a:gd name="connsiteY2" fmla="*/ 6191606 h 6235621"/>
              <a:gd name="connsiteX3" fmla="*/ 2345796 w 6568851"/>
              <a:gd name="connsiteY3" fmla="*/ 6018848 h 6235621"/>
              <a:gd name="connsiteX4" fmla="*/ 4152 w 6568851"/>
              <a:gd name="connsiteY4" fmla="*/ 3517471 h 6235621"/>
              <a:gd name="connsiteX5" fmla="*/ 1823525 w 6568851"/>
              <a:gd name="connsiteY5" fmla="*/ 1839500 h 6235621"/>
              <a:gd name="connsiteX6" fmla="*/ 3617760 w 6568851"/>
              <a:gd name="connsiteY6" fmla="*/ 1582585 h 6235621"/>
              <a:gd name="connsiteX7" fmla="*/ 4640176 w 6568851"/>
              <a:gd name="connsiteY7" fmla="*/ 830878 h 6235621"/>
              <a:gd name="connsiteX8" fmla="*/ 5094626 w 6568851"/>
              <a:gd name="connsiteY8" fmla="*/ 397199 h 6235621"/>
              <a:gd name="connsiteX9" fmla="*/ 5594640 w 6568851"/>
              <a:gd name="connsiteY9" fmla="*/ 122626 h 6235621"/>
              <a:gd name="connsiteX10" fmla="*/ 6008241 w 6568851"/>
              <a:gd name="connsiteY10" fmla="*/ 31 h 6235621"/>
              <a:gd name="connsiteX11" fmla="*/ 6484949 w 6568851"/>
              <a:gd name="connsiteY11" fmla="*/ 973476 h 6235621"/>
              <a:gd name="connsiteX12" fmla="*/ 6444230 w 6568851"/>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4640176 w 6538326"/>
              <a:gd name="connsiteY7" fmla="*/ 830878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4230 w 6538326"/>
              <a:gd name="connsiteY0" fmla="*/ 4412559 h 6235621"/>
              <a:gd name="connsiteX1" fmla="*/ 6451562 w 6538326"/>
              <a:gd name="connsiteY1" fmla="*/ 6184724 h 6235621"/>
              <a:gd name="connsiteX2" fmla="*/ 5483481 w 6538326"/>
              <a:gd name="connsiteY2" fmla="*/ 6191606 h 6235621"/>
              <a:gd name="connsiteX3" fmla="*/ 2345796 w 6538326"/>
              <a:gd name="connsiteY3" fmla="*/ 6018848 h 6235621"/>
              <a:gd name="connsiteX4" fmla="*/ 4152 w 6538326"/>
              <a:gd name="connsiteY4" fmla="*/ 3517471 h 6235621"/>
              <a:gd name="connsiteX5" fmla="*/ 1823525 w 6538326"/>
              <a:gd name="connsiteY5" fmla="*/ 1839500 h 6235621"/>
              <a:gd name="connsiteX6" fmla="*/ 3617760 w 6538326"/>
              <a:gd name="connsiteY6" fmla="*/ 1582585 h 6235621"/>
              <a:gd name="connsiteX7" fmla="*/ 3669215 w 6538326"/>
              <a:gd name="connsiteY7" fmla="*/ 465110 h 6235621"/>
              <a:gd name="connsiteX8" fmla="*/ 5094626 w 6538326"/>
              <a:gd name="connsiteY8" fmla="*/ 397199 h 6235621"/>
              <a:gd name="connsiteX9" fmla="*/ 5594640 w 6538326"/>
              <a:gd name="connsiteY9" fmla="*/ 122626 h 6235621"/>
              <a:gd name="connsiteX10" fmla="*/ 6008241 w 6538326"/>
              <a:gd name="connsiteY10" fmla="*/ 31 h 6235621"/>
              <a:gd name="connsiteX11" fmla="*/ 6484949 w 6538326"/>
              <a:gd name="connsiteY11" fmla="*/ 973476 h 6235621"/>
              <a:gd name="connsiteX12" fmla="*/ 6444230 w 6538326"/>
              <a:gd name="connsiteY12" fmla="*/ 4412559 h 6235621"/>
              <a:gd name="connsiteX0" fmla="*/ 6443933 w 6538029"/>
              <a:gd name="connsiteY0" fmla="*/ 4412559 h 6235621"/>
              <a:gd name="connsiteX1" fmla="*/ 6451265 w 6538029"/>
              <a:gd name="connsiteY1" fmla="*/ 6184724 h 6235621"/>
              <a:gd name="connsiteX2" fmla="*/ 5483184 w 6538029"/>
              <a:gd name="connsiteY2" fmla="*/ 6191606 h 6235621"/>
              <a:gd name="connsiteX3" fmla="*/ 2345499 w 6538029"/>
              <a:gd name="connsiteY3" fmla="*/ 6018848 h 6235621"/>
              <a:gd name="connsiteX4" fmla="*/ 3855 w 6538029"/>
              <a:gd name="connsiteY4" fmla="*/ 3517471 h 6235621"/>
              <a:gd name="connsiteX5" fmla="*/ 1823228 w 6538029"/>
              <a:gd name="connsiteY5" fmla="*/ 1839500 h 6235621"/>
              <a:gd name="connsiteX6" fmla="*/ 2976440 w 6538029"/>
              <a:gd name="connsiteY6" fmla="*/ 1313073 h 6235621"/>
              <a:gd name="connsiteX7" fmla="*/ 3668918 w 6538029"/>
              <a:gd name="connsiteY7" fmla="*/ 465110 h 6235621"/>
              <a:gd name="connsiteX8" fmla="*/ 5094329 w 6538029"/>
              <a:gd name="connsiteY8" fmla="*/ 397199 h 6235621"/>
              <a:gd name="connsiteX9" fmla="*/ 5594343 w 6538029"/>
              <a:gd name="connsiteY9" fmla="*/ 122626 h 6235621"/>
              <a:gd name="connsiteX10" fmla="*/ 6007944 w 6538029"/>
              <a:gd name="connsiteY10" fmla="*/ 31 h 6235621"/>
              <a:gd name="connsiteX11" fmla="*/ 6484652 w 6538029"/>
              <a:gd name="connsiteY11" fmla="*/ 973476 h 6235621"/>
              <a:gd name="connsiteX12" fmla="*/ 6443933 w 6538029"/>
              <a:gd name="connsiteY12" fmla="*/ 4412559 h 6235621"/>
              <a:gd name="connsiteX0" fmla="*/ 6443933 w 6543254"/>
              <a:gd name="connsiteY0" fmla="*/ 4412559 h 6235621"/>
              <a:gd name="connsiteX1" fmla="*/ 6451265 w 6543254"/>
              <a:gd name="connsiteY1" fmla="*/ 6184724 h 6235621"/>
              <a:gd name="connsiteX2" fmla="*/ 5483184 w 6543254"/>
              <a:gd name="connsiteY2" fmla="*/ 6191606 h 6235621"/>
              <a:gd name="connsiteX3" fmla="*/ 2345499 w 6543254"/>
              <a:gd name="connsiteY3" fmla="*/ 6018848 h 6235621"/>
              <a:gd name="connsiteX4" fmla="*/ 3855 w 6543254"/>
              <a:gd name="connsiteY4" fmla="*/ 3517471 h 6235621"/>
              <a:gd name="connsiteX5" fmla="*/ 1823228 w 6543254"/>
              <a:gd name="connsiteY5" fmla="*/ 1839500 h 6235621"/>
              <a:gd name="connsiteX6" fmla="*/ 2976440 w 6543254"/>
              <a:gd name="connsiteY6" fmla="*/ 1313073 h 6235621"/>
              <a:gd name="connsiteX7" fmla="*/ 3668918 w 6543254"/>
              <a:gd name="connsiteY7" fmla="*/ 465110 h 6235621"/>
              <a:gd name="connsiteX8" fmla="*/ 5094329 w 6543254"/>
              <a:gd name="connsiteY8" fmla="*/ 397199 h 6235621"/>
              <a:gd name="connsiteX9" fmla="*/ 5594343 w 6543254"/>
              <a:gd name="connsiteY9" fmla="*/ 122626 h 6235621"/>
              <a:gd name="connsiteX10" fmla="*/ 6007944 w 6543254"/>
              <a:gd name="connsiteY10" fmla="*/ 31 h 6235621"/>
              <a:gd name="connsiteX11" fmla="*/ 6522359 w 6543254"/>
              <a:gd name="connsiteY11" fmla="*/ 973476 h 6235621"/>
              <a:gd name="connsiteX12" fmla="*/ 6443933 w 6543254"/>
              <a:gd name="connsiteY12" fmla="*/ 4412559 h 6235621"/>
              <a:gd name="connsiteX0" fmla="*/ 6443933 w 6536724"/>
              <a:gd name="connsiteY0" fmla="*/ 4412560 h 6235622"/>
              <a:gd name="connsiteX1" fmla="*/ 6451265 w 6536724"/>
              <a:gd name="connsiteY1" fmla="*/ 6184725 h 6235622"/>
              <a:gd name="connsiteX2" fmla="*/ 5483184 w 6536724"/>
              <a:gd name="connsiteY2" fmla="*/ 6191607 h 6235622"/>
              <a:gd name="connsiteX3" fmla="*/ 2345499 w 6536724"/>
              <a:gd name="connsiteY3" fmla="*/ 6018849 h 6235622"/>
              <a:gd name="connsiteX4" fmla="*/ 3855 w 6536724"/>
              <a:gd name="connsiteY4" fmla="*/ 3517472 h 6235622"/>
              <a:gd name="connsiteX5" fmla="*/ 1823228 w 6536724"/>
              <a:gd name="connsiteY5" fmla="*/ 1839501 h 6235622"/>
              <a:gd name="connsiteX6" fmla="*/ 2976440 w 6536724"/>
              <a:gd name="connsiteY6" fmla="*/ 1313074 h 6235622"/>
              <a:gd name="connsiteX7" fmla="*/ 3668918 w 6536724"/>
              <a:gd name="connsiteY7" fmla="*/ 465111 h 6235622"/>
              <a:gd name="connsiteX8" fmla="*/ 5094329 w 6536724"/>
              <a:gd name="connsiteY8" fmla="*/ 397200 h 6235622"/>
              <a:gd name="connsiteX9" fmla="*/ 5594343 w 6536724"/>
              <a:gd name="connsiteY9" fmla="*/ 122627 h 6235622"/>
              <a:gd name="connsiteX10" fmla="*/ 6007944 w 6536724"/>
              <a:gd name="connsiteY10" fmla="*/ 32 h 6235622"/>
              <a:gd name="connsiteX11" fmla="*/ 6522359 w 6536724"/>
              <a:gd name="connsiteY11" fmla="*/ 973477 h 6235622"/>
              <a:gd name="connsiteX12" fmla="*/ 6443933 w 6536724"/>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8359"/>
              <a:gd name="connsiteY0" fmla="*/ 4412560 h 6235622"/>
              <a:gd name="connsiteX1" fmla="*/ 6451265 w 6538359"/>
              <a:gd name="connsiteY1" fmla="*/ 6184725 h 6235622"/>
              <a:gd name="connsiteX2" fmla="*/ 5483184 w 6538359"/>
              <a:gd name="connsiteY2" fmla="*/ 6191607 h 6235622"/>
              <a:gd name="connsiteX3" fmla="*/ 2345499 w 6538359"/>
              <a:gd name="connsiteY3" fmla="*/ 6018849 h 6235622"/>
              <a:gd name="connsiteX4" fmla="*/ 3855 w 6538359"/>
              <a:gd name="connsiteY4" fmla="*/ 3517472 h 6235622"/>
              <a:gd name="connsiteX5" fmla="*/ 1823228 w 6538359"/>
              <a:gd name="connsiteY5" fmla="*/ 1839501 h 6235622"/>
              <a:gd name="connsiteX6" fmla="*/ 2976440 w 6538359"/>
              <a:gd name="connsiteY6" fmla="*/ 1313074 h 6235622"/>
              <a:gd name="connsiteX7" fmla="*/ 3668918 w 6538359"/>
              <a:gd name="connsiteY7" fmla="*/ 465111 h 6235622"/>
              <a:gd name="connsiteX8" fmla="*/ 5094329 w 6538359"/>
              <a:gd name="connsiteY8" fmla="*/ 397200 h 6235622"/>
              <a:gd name="connsiteX9" fmla="*/ 5594343 w 6538359"/>
              <a:gd name="connsiteY9" fmla="*/ 122627 h 6235622"/>
              <a:gd name="connsiteX10" fmla="*/ 6007944 w 6538359"/>
              <a:gd name="connsiteY10" fmla="*/ 32 h 6235622"/>
              <a:gd name="connsiteX11" fmla="*/ 6475225 w 6538359"/>
              <a:gd name="connsiteY11" fmla="*/ 983102 h 6235622"/>
              <a:gd name="connsiteX12" fmla="*/ 6443933 w 6538359"/>
              <a:gd name="connsiteY12" fmla="*/ 4412560 h 6235622"/>
              <a:gd name="connsiteX0" fmla="*/ 6443933 w 6539702"/>
              <a:gd name="connsiteY0" fmla="*/ 4412560 h 6235622"/>
              <a:gd name="connsiteX1" fmla="*/ 6451265 w 6539702"/>
              <a:gd name="connsiteY1" fmla="*/ 6184725 h 6235622"/>
              <a:gd name="connsiteX2" fmla="*/ 5483184 w 6539702"/>
              <a:gd name="connsiteY2" fmla="*/ 6191607 h 6235622"/>
              <a:gd name="connsiteX3" fmla="*/ 2345499 w 6539702"/>
              <a:gd name="connsiteY3" fmla="*/ 6018849 h 6235622"/>
              <a:gd name="connsiteX4" fmla="*/ 3855 w 6539702"/>
              <a:gd name="connsiteY4" fmla="*/ 3517472 h 6235622"/>
              <a:gd name="connsiteX5" fmla="*/ 1823228 w 6539702"/>
              <a:gd name="connsiteY5" fmla="*/ 1839501 h 6235622"/>
              <a:gd name="connsiteX6" fmla="*/ 2976440 w 6539702"/>
              <a:gd name="connsiteY6" fmla="*/ 1313074 h 6235622"/>
              <a:gd name="connsiteX7" fmla="*/ 3668918 w 6539702"/>
              <a:gd name="connsiteY7" fmla="*/ 465111 h 6235622"/>
              <a:gd name="connsiteX8" fmla="*/ 5094329 w 6539702"/>
              <a:gd name="connsiteY8" fmla="*/ 397200 h 6235622"/>
              <a:gd name="connsiteX9" fmla="*/ 5594343 w 6539702"/>
              <a:gd name="connsiteY9" fmla="*/ 122627 h 6235622"/>
              <a:gd name="connsiteX10" fmla="*/ 6007944 w 6539702"/>
              <a:gd name="connsiteY10" fmla="*/ 32 h 6235622"/>
              <a:gd name="connsiteX11" fmla="*/ 6437518 w 6539702"/>
              <a:gd name="connsiteY11" fmla="*/ 973476 h 6235622"/>
              <a:gd name="connsiteX12" fmla="*/ 6443933 w 6539702"/>
              <a:gd name="connsiteY12" fmla="*/ 4412560 h 6235622"/>
              <a:gd name="connsiteX0" fmla="*/ 6434506 w 6537394"/>
              <a:gd name="connsiteY0" fmla="*/ 4412559 h 6235621"/>
              <a:gd name="connsiteX1" fmla="*/ 6451265 w 6537394"/>
              <a:gd name="connsiteY1" fmla="*/ 6184724 h 6235621"/>
              <a:gd name="connsiteX2" fmla="*/ 5483184 w 6537394"/>
              <a:gd name="connsiteY2" fmla="*/ 6191606 h 6235621"/>
              <a:gd name="connsiteX3" fmla="*/ 2345499 w 6537394"/>
              <a:gd name="connsiteY3" fmla="*/ 6018848 h 6235621"/>
              <a:gd name="connsiteX4" fmla="*/ 3855 w 6537394"/>
              <a:gd name="connsiteY4" fmla="*/ 3517471 h 6235621"/>
              <a:gd name="connsiteX5" fmla="*/ 1823228 w 6537394"/>
              <a:gd name="connsiteY5" fmla="*/ 1839500 h 6235621"/>
              <a:gd name="connsiteX6" fmla="*/ 2976440 w 6537394"/>
              <a:gd name="connsiteY6" fmla="*/ 1313073 h 6235621"/>
              <a:gd name="connsiteX7" fmla="*/ 3668918 w 6537394"/>
              <a:gd name="connsiteY7" fmla="*/ 465110 h 6235621"/>
              <a:gd name="connsiteX8" fmla="*/ 5094329 w 6537394"/>
              <a:gd name="connsiteY8" fmla="*/ 397199 h 6235621"/>
              <a:gd name="connsiteX9" fmla="*/ 5594343 w 6537394"/>
              <a:gd name="connsiteY9" fmla="*/ 122626 h 6235621"/>
              <a:gd name="connsiteX10" fmla="*/ 6007944 w 6537394"/>
              <a:gd name="connsiteY10" fmla="*/ 31 h 6235621"/>
              <a:gd name="connsiteX11" fmla="*/ 6437518 w 6537394"/>
              <a:gd name="connsiteY11" fmla="*/ 973475 h 6235621"/>
              <a:gd name="connsiteX12" fmla="*/ 6434506 w 6537394"/>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75565"/>
              <a:gd name="connsiteY0" fmla="*/ 4412559 h 6235621"/>
              <a:gd name="connsiteX1" fmla="*/ 6262729 w 6475565"/>
              <a:gd name="connsiteY1" fmla="*/ 5905587 h 6235621"/>
              <a:gd name="connsiteX2" fmla="*/ 5483184 w 6475565"/>
              <a:gd name="connsiteY2" fmla="*/ 6191606 h 6235621"/>
              <a:gd name="connsiteX3" fmla="*/ 2345499 w 6475565"/>
              <a:gd name="connsiteY3" fmla="*/ 6018848 h 6235621"/>
              <a:gd name="connsiteX4" fmla="*/ 3855 w 6475565"/>
              <a:gd name="connsiteY4" fmla="*/ 3517471 h 6235621"/>
              <a:gd name="connsiteX5" fmla="*/ 1823228 w 6475565"/>
              <a:gd name="connsiteY5" fmla="*/ 1839500 h 6235621"/>
              <a:gd name="connsiteX6" fmla="*/ 2976440 w 6475565"/>
              <a:gd name="connsiteY6" fmla="*/ 1313073 h 6235621"/>
              <a:gd name="connsiteX7" fmla="*/ 3668918 w 6475565"/>
              <a:gd name="connsiteY7" fmla="*/ 465110 h 6235621"/>
              <a:gd name="connsiteX8" fmla="*/ 5094329 w 6475565"/>
              <a:gd name="connsiteY8" fmla="*/ 397199 h 6235621"/>
              <a:gd name="connsiteX9" fmla="*/ 5594343 w 6475565"/>
              <a:gd name="connsiteY9" fmla="*/ 122626 h 6235621"/>
              <a:gd name="connsiteX10" fmla="*/ 6007944 w 6475565"/>
              <a:gd name="connsiteY10" fmla="*/ 31 h 6235621"/>
              <a:gd name="connsiteX11" fmla="*/ 6437518 w 6475565"/>
              <a:gd name="connsiteY11" fmla="*/ 973475 h 6235621"/>
              <a:gd name="connsiteX12" fmla="*/ 6434506 w 6475565"/>
              <a:gd name="connsiteY12" fmla="*/ 4412559 h 6235621"/>
              <a:gd name="connsiteX0" fmla="*/ 6434506 w 6468535"/>
              <a:gd name="connsiteY0" fmla="*/ 4412559 h 6235621"/>
              <a:gd name="connsiteX1" fmla="*/ 6432411 w 6468535"/>
              <a:gd name="connsiteY1" fmla="*/ 6194351 h 6235621"/>
              <a:gd name="connsiteX2" fmla="*/ 5483184 w 6468535"/>
              <a:gd name="connsiteY2" fmla="*/ 6191606 h 6235621"/>
              <a:gd name="connsiteX3" fmla="*/ 2345499 w 6468535"/>
              <a:gd name="connsiteY3" fmla="*/ 6018848 h 6235621"/>
              <a:gd name="connsiteX4" fmla="*/ 3855 w 6468535"/>
              <a:gd name="connsiteY4" fmla="*/ 3517471 h 6235621"/>
              <a:gd name="connsiteX5" fmla="*/ 1823228 w 6468535"/>
              <a:gd name="connsiteY5" fmla="*/ 1839500 h 6235621"/>
              <a:gd name="connsiteX6" fmla="*/ 2976440 w 6468535"/>
              <a:gd name="connsiteY6" fmla="*/ 1313073 h 6235621"/>
              <a:gd name="connsiteX7" fmla="*/ 3668918 w 6468535"/>
              <a:gd name="connsiteY7" fmla="*/ 465110 h 6235621"/>
              <a:gd name="connsiteX8" fmla="*/ 5094329 w 6468535"/>
              <a:gd name="connsiteY8" fmla="*/ 397199 h 6235621"/>
              <a:gd name="connsiteX9" fmla="*/ 5594343 w 6468535"/>
              <a:gd name="connsiteY9" fmla="*/ 122626 h 6235621"/>
              <a:gd name="connsiteX10" fmla="*/ 6007944 w 6468535"/>
              <a:gd name="connsiteY10" fmla="*/ 31 h 6235621"/>
              <a:gd name="connsiteX11" fmla="*/ 6437518 w 6468535"/>
              <a:gd name="connsiteY11" fmla="*/ 973475 h 6235621"/>
              <a:gd name="connsiteX12" fmla="*/ 6434506 w 6468535"/>
              <a:gd name="connsiteY12" fmla="*/ 4412559 h 6235621"/>
              <a:gd name="connsiteX0" fmla="*/ 6067870 w 6101899"/>
              <a:gd name="connsiteY0" fmla="*/ 4412559 h 6288183"/>
              <a:gd name="connsiteX1" fmla="*/ 6065775 w 6101899"/>
              <a:gd name="connsiteY1" fmla="*/ 6194351 h 6288183"/>
              <a:gd name="connsiteX2" fmla="*/ 5116548 w 6101899"/>
              <a:gd name="connsiteY2" fmla="*/ 6191606 h 6288183"/>
              <a:gd name="connsiteX3" fmla="*/ 1978863 w 6101899"/>
              <a:gd name="connsiteY3" fmla="*/ 6018848 h 6288183"/>
              <a:gd name="connsiteX4" fmla="*/ 4864 w 6101899"/>
              <a:gd name="connsiteY4" fmla="*/ 3065074 h 6288183"/>
              <a:gd name="connsiteX5" fmla="*/ 1456592 w 6101899"/>
              <a:gd name="connsiteY5" fmla="*/ 1839500 h 6288183"/>
              <a:gd name="connsiteX6" fmla="*/ 2609804 w 6101899"/>
              <a:gd name="connsiteY6" fmla="*/ 1313073 h 6288183"/>
              <a:gd name="connsiteX7" fmla="*/ 3302282 w 6101899"/>
              <a:gd name="connsiteY7" fmla="*/ 465110 h 6288183"/>
              <a:gd name="connsiteX8" fmla="*/ 4727693 w 6101899"/>
              <a:gd name="connsiteY8" fmla="*/ 397199 h 6288183"/>
              <a:gd name="connsiteX9" fmla="*/ 5227707 w 6101899"/>
              <a:gd name="connsiteY9" fmla="*/ 122626 h 6288183"/>
              <a:gd name="connsiteX10" fmla="*/ 5641308 w 6101899"/>
              <a:gd name="connsiteY10" fmla="*/ 31 h 6288183"/>
              <a:gd name="connsiteX11" fmla="*/ 6070882 w 6101899"/>
              <a:gd name="connsiteY11" fmla="*/ 973475 h 6288183"/>
              <a:gd name="connsiteX12" fmla="*/ 6067870 w 6101899"/>
              <a:gd name="connsiteY12" fmla="*/ 4412559 h 6288183"/>
              <a:gd name="connsiteX0" fmla="*/ 6112668 w 6146697"/>
              <a:gd name="connsiteY0" fmla="*/ 4412559 h 6288183"/>
              <a:gd name="connsiteX1" fmla="*/ 6110573 w 6146697"/>
              <a:gd name="connsiteY1" fmla="*/ 6194351 h 6288183"/>
              <a:gd name="connsiteX2" fmla="*/ 5161346 w 6146697"/>
              <a:gd name="connsiteY2" fmla="*/ 6191606 h 6288183"/>
              <a:gd name="connsiteX3" fmla="*/ 2023661 w 6146697"/>
              <a:gd name="connsiteY3" fmla="*/ 6018848 h 6288183"/>
              <a:gd name="connsiteX4" fmla="*/ 49662 w 6146697"/>
              <a:gd name="connsiteY4" fmla="*/ 3065074 h 6288183"/>
              <a:gd name="connsiteX5" fmla="*/ 1501390 w 6146697"/>
              <a:gd name="connsiteY5" fmla="*/ 1839500 h 6288183"/>
              <a:gd name="connsiteX6" fmla="*/ 2654602 w 6146697"/>
              <a:gd name="connsiteY6" fmla="*/ 1313073 h 6288183"/>
              <a:gd name="connsiteX7" fmla="*/ 3347080 w 6146697"/>
              <a:gd name="connsiteY7" fmla="*/ 465110 h 6288183"/>
              <a:gd name="connsiteX8" fmla="*/ 4772491 w 6146697"/>
              <a:gd name="connsiteY8" fmla="*/ 397199 h 6288183"/>
              <a:gd name="connsiteX9" fmla="*/ 5272505 w 6146697"/>
              <a:gd name="connsiteY9" fmla="*/ 122626 h 6288183"/>
              <a:gd name="connsiteX10" fmla="*/ 5686106 w 6146697"/>
              <a:gd name="connsiteY10" fmla="*/ 31 h 6288183"/>
              <a:gd name="connsiteX11" fmla="*/ 6115680 w 6146697"/>
              <a:gd name="connsiteY11" fmla="*/ 973475 h 6288183"/>
              <a:gd name="connsiteX12" fmla="*/ 6112668 w 6146697"/>
              <a:gd name="connsiteY12" fmla="*/ 4412559 h 6288183"/>
              <a:gd name="connsiteX0" fmla="*/ 6076932 w 6110961"/>
              <a:gd name="connsiteY0" fmla="*/ 4412559 h 6288183"/>
              <a:gd name="connsiteX1" fmla="*/ 6074837 w 6110961"/>
              <a:gd name="connsiteY1" fmla="*/ 6194351 h 6288183"/>
              <a:gd name="connsiteX2" fmla="*/ 5125610 w 6110961"/>
              <a:gd name="connsiteY2" fmla="*/ 6191606 h 6288183"/>
              <a:gd name="connsiteX3" fmla="*/ 1987925 w 6110961"/>
              <a:gd name="connsiteY3" fmla="*/ 6018848 h 6288183"/>
              <a:gd name="connsiteX4" fmla="*/ 13926 w 6110961"/>
              <a:gd name="connsiteY4" fmla="*/ 3065074 h 6288183"/>
              <a:gd name="connsiteX5" fmla="*/ 1182850 w 6110961"/>
              <a:gd name="connsiteY5" fmla="*/ 1762496 h 6288183"/>
              <a:gd name="connsiteX6" fmla="*/ 2618866 w 6110961"/>
              <a:gd name="connsiteY6" fmla="*/ 1313073 h 6288183"/>
              <a:gd name="connsiteX7" fmla="*/ 3311344 w 6110961"/>
              <a:gd name="connsiteY7" fmla="*/ 465110 h 6288183"/>
              <a:gd name="connsiteX8" fmla="*/ 4736755 w 6110961"/>
              <a:gd name="connsiteY8" fmla="*/ 397199 h 6288183"/>
              <a:gd name="connsiteX9" fmla="*/ 5236769 w 6110961"/>
              <a:gd name="connsiteY9" fmla="*/ 122626 h 6288183"/>
              <a:gd name="connsiteX10" fmla="*/ 5650370 w 6110961"/>
              <a:gd name="connsiteY10" fmla="*/ 31 h 6288183"/>
              <a:gd name="connsiteX11" fmla="*/ 6079944 w 6110961"/>
              <a:gd name="connsiteY11" fmla="*/ 973475 h 6288183"/>
              <a:gd name="connsiteX12" fmla="*/ 6076932 w 6110961"/>
              <a:gd name="connsiteY12" fmla="*/ 4412559 h 6288183"/>
              <a:gd name="connsiteX0" fmla="*/ 6078055 w 6112084"/>
              <a:gd name="connsiteY0" fmla="*/ 4412559 h 6288183"/>
              <a:gd name="connsiteX1" fmla="*/ 6075960 w 6112084"/>
              <a:gd name="connsiteY1" fmla="*/ 6194351 h 6288183"/>
              <a:gd name="connsiteX2" fmla="*/ 5126733 w 6112084"/>
              <a:gd name="connsiteY2" fmla="*/ 6191606 h 6288183"/>
              <a:gd name="connsiteX3" fmla="*/ 1989048 w 6112084"/>
              <a:gd name="connsiteY3" fmla="*/ 6018848 h 6288183"/>
              <a:gd name="connsiteX4" fmla="*/ 15049 w 6112084"/>
              <a:gd name="connsiteY4" fmla="*/ 3065074 h 6288183"/>
              <a:gd name="connsiteX5" fmla="*/ 1183973 w 6112084"/>
              <a:gd name="connsiteY5" fmla="*/ 1762496 h 6288183"/>
              <a:gd name="connsiteX6" fmla="*/ 2619989 w 6112084"/>
              <a:gd name="connsiteY6" fmla="*/ 1313073 h 6288183"/>
              <a:gd name="connsiteX7" fmla="*/ 3312467 w 6112084"/>
              <a:gd name="connsiteY7" fmla="*/ 465110 h 6288183"/>
              <a:gd name="connsiteX8" fmla="*/ 4737878 w 6112084"/>
              <a:gd name="connsiteY8" fmla="*/ 397199 h 6288183"/>
              <a:gd name="connsiteX9" fmla="*/ 5237892 w 6112084"/>
              <a:gd name="connsiteY9" fmla="*/ 122626 h 6288183"/>
              <a:gd name="connsiteX10" fmla="*/ 5651493 w 6112084"/>
              <a:gd name="connsiteY10" fmla="*/ 31 h 6288183"/>
              <a:gd name="connsiteX11" fmla="*/ 6081067 w 6112084"/>
              <a:gd name="connsiteY11" fmla="*/ 973475 h 6288183"/>
              <a:gd name="connsiteX12" fmla="*/ 6078055 w 6112084"/>
              <a:gd name="connsiteY12" fmla="*/ 4412559 h 6288183"/>
              <a:gd name="connsiteX0" fmla="*/ 6078055 w 6112084"/>
              <a:gd name="connsiteY0" fmla="*/ 4412559 h 6318050"/>
              <a:gd name="connsiteX1" fmla="*/ 6075960 w 6112084"/>
              <a:gd name="connsiteY1" fmla="*/ 6194351 h 6318050"/>
              <a:gd name="connsiteX2" fmla="*/ 5126733 w 6112084"/>
              <a:gd name="connsiteY2" fmla="*/ 6191606 h 6318050"/>
              <a:gd name="connsiteX3" fmla="*/ 1989048 w 6112084"/>
              <a:gd name="connsiteY3" fmla="*/ 6018848 h 6318050"/>
              <a:gd name="connsiteX4" fmla="*/ 15049 w 6112084"/>
              <a:gd name="connsiteY4" fmla="*/ 3065074 h 6318050"/>
              <a:gd name="connsiteX5" fmla="*/ 1183973 w 6112084"/>
              <a:gd name="connsiteY5" fmla="*/ 1762496 h 6318050"/>
              <a:gd name="connsiteX6" fmla="*/ 2619989 w 6112084"/>
              <a:gd name="connsiteY6" fmla="*/ 1313073 h 6318050"/>
              <a:gd name="connsiteX7" fmla="*/ 3312467 w 6112084"/>
              <a:gd name="connsiteY7" fmla="*/ 465110 h 6318050"/>
              <a:gd name="connsiteX8" fmla="*/ 4737878 w 6112084"/>
              <a:gd name="connsiteY8" fmla="*/ 397199 h 6318050"/>
              <a:gd name="connsiteX9" fmla="*/ 5237892 w 6112084"/>
              <a:gd name="connsiteY9" fmla="*/ 122626 h 6318050"/>
              <a:gd name="connsiteX10" fmla="*/ 5651493 w 6112084"/>
              <a:gd name="connsiteY10" fmla="*/ 31 h 6318050"/>
              <a:gd name="connsiteX11" fmla="*/ 6081067 w 6112084"/>
              <a:gd name="connsiteY11" fmla="*/ 973475 h 6318050"/>
              <a:gd name="connsiteX12" fmla="*/ 6078055 w 6112084"/>
              <a:gd name="connsiteY12" fmla="*/ 4412559 h 6318050"/>
              <a:gd name="connsiteX0" fmla="*/ 6078055 w 6112084"/>
              <a:gd name="connsiteY0" fmla="*/ 4412559 h 6211603"/>
              <a:gd name="connsiteX1" fmla="*/ 6075960 w 6112084"/>
              <a:gd name="connsiteY1" fmla="*/ 6194351 h 6211603"/>
              <a:gd name="connsiteX2" fmla="*/ 5126733 w 6112084"/>
              <a:gd name="connsiteY2" fmla="*/ 6191606 h 6211603"/>
              <a:gd name="connsiteX3" fmla="*/ 1989048 w 6112084"/>
              <a:gd name="connsiteY3" fmla="*/ 6018848 h 6211603"/>
              <a:gd name="connsiteX4" fmla="*/ 15049 w 6112084"/>
              <a:gd name="connsiteY4" fmla="*/ 3065074 h 6211603"/>
              <a:gd name="connsiteX5" fmla="*/ 1183973 w 6112084"/>
              <a:gd name="connsiteY5" fmla="*/ 1762496 h 6211603"/>
              <a:gd name="connsiteX6" fmla="*/ 2619989 w 6112084"/>
              <a:gd name="connsiteY6" fmla="*/ 1313073 h 6211603"/>
              <a:gd name="connsiteX7" fmla="*/ 3312467 w 6112084"/>
              <a:gd name="connsiteY7" fmla="*/ 465110 h 6211603"/>
              <a:gd name="connsiteX8" fmla="*/ 4737878 w 6112084"/>
              <a:gd name="connsiteY8" fmla="*/ 397199 h 6211603"/>
              <a:gd name="connsiteX9" fmla="*/ 5237892 w 6112084"/>
              <a:gd name="connsiteY9" fmla="*/ 122626 h 6211603"/>
              <a:gd name="connsiteX10" fmla="*/ 5651493 w 6112084"/>
              <a:gd name="connsiteY10" fmla="*/ 31 h 6211603"/>
              <a:gd name="connsiteX11" fmla="*/ 6081067 w 6112084"/>
              <a:gd name="connsiteY11" fmla="*/ 973475 h 6211603"/>
              <a:gd name="connsiteX12" fmla="*/ 6078055 w 6112084"/>
              <a:gd name="connsiteY12" fmla="*/ 4412559 h 6211603"/>
              <a:gd name="connsiteX0" fmla="*/ 6078055 w 6112084"/>
              <a:gd name="connsiteY0" fmla="*/ 4412528 h 6211572"/>
              <a:gd name="connsiteX1" fmla="*/ 6075960 w 6112084"/>
              <a:gd name="connsiteY1" fmla="*/ 6194320 h 6211572"/>
              <a:gd name="connsiteX2" fmla="*/ 5126733 w 6112084"/>
              <a:gd name="connsiteY2" fmla="*/ 6191575 h 6211572"/>
              <a:gd name="connsiteX3" fmla="*/ 1989048 w 6112084"/>
              <a:gd name="connsiteY3" fmla="*/ 6018817 h 6211572"/>
              <a:gd name="connsiteX4" fmla="*/ 15049 w 6112084"/>
              <a:gd name="connsiteY4" fmla="*/ 3065043 h 6211572"/>
              <a:gd name="connsiteX5" fmla="*/ 1183973 w 6112084"/>
              <a:gd name="connsiteY5" fmla="*/ 1762465 h 6211572"/>
              <a:gd name="connsiteX6" fmla="*/ 2619989 w 6112084"/>
              <a:gd name="connsiteY6" fmla="*/ 1313042 h 6211572"/>
              <a:gd name="connsiteX7" fmla="*/ 3312467 w 6112084"/>
              <a:gd name="connsiteY7" fmla="*/ 465079 h 6211572"/>
              <a:gd name="connsiteX8" fmla="*/ 4737878 w 6112084"/>
              <a:gd name="connsiteY8" fmla="*/ 397168 h 6211572"/>
              <a:gd name="connsiteX9" fmla="*/ 5237892 w 6112084"/>
              <a:gd name="connsiteY9" fmla="*/ 122595 h 6211572"/>
              <a:gd name="connsiteX10" fmla="*/ 5651493 w 6112084"/>
              <a:gd name="connsiteY10" fmla="*/ 0 h 6211572"/>
              <a:gd name="connsiteX11" fmla="*/ 6081067 w 6112084"/>
              <a:gd name="connsiteY11" fmla="*/ 973444 h 6211572"/>
              <a:gd name="connsiteX12" fmla="*/ 6078055 w 6112084"/>
              <a:gd name="connsiteY12" fmla="*/ 4412528 h 6211572"/>
              <a:gd name="connsiteX0" fmla="*/ 6078055 w 6107232"/>
              <a:gd name="connsiteY0" fmla="*/ 4412528 h 6211572"/>
              <a:gd name="connsiteX1" fmla="*/ 6075960 w 6107232"/>
              <a:gd name="connsiteY1" fmla="*/ 6194320 h 6211572"/>
              <a:gd name="connsiteX2" fmla="*/ 5126733 w 6107232"/>
              <a:gd name="connsiteY2" fmla="*/ 6191575 h 6211572"/>
              <a:gd name="connsiteX3" fmla="*/ 1989048 w 6107232"/>
              <a:gd name="connsiteY3" fmla="*/ 6018817 h 6211572"/>
              <a:gd name="connsiteX4" fmla="*/ 15049 w 6107232"/>
              <a:gd name="connsiteY4" fmla="*/ 3065043 h 6211572"/>
              <a:gd name="connsiteX5" fmla="*/ 1183973 w 6107232"/>
              <a:gd name="connsiteY5" fmla="*/ 1762465 h 6211572"/>
              <a:gd name="connsiteX6" fmla="*/ 2619989 w 6107232"/>
              <a:gd name="connsiteY6" fmla="*/ 1313042 h 6211572"/>
              <a:gd name="connsiteX7" fmla="*/ 3312467 w 6107232"/>
              <a:gd name="connsiteY7" fmla="*/ 465079 h 6211572"/>
              <a:gd name="connsiteX8" fmla="*/ 4737878 w 6107232"/>
              <a:gd name="connsiteY8" fmla="*/ 397168 h 6211572"/>
              <a:gd name="connsiteX9" fmla="*/ 5237892 w 6107232"/>
              <a:gd name="connsiteY9" fmla="*/ 122595 h 6211572"/>
              <a:gd name="connsiteX10" fmla="*/ 5651493 w 6107232"/>
              <a:gd name="connsiteY10" fmla="*/ 0 h 6211572"/>
              <a:gd name="connsiteX11" fmla="*/ 6081067 w 6107232"/>
              <a:gd name="connsiteY11" fmla="*/ 973444 h 6211572"/>
              <a:gd name="connsiteX12" fmla="*/ 6078055 w 6107232"/>
              <a:gd name="connsiteY12" fmla="*/ 4412528 h 6211572"/>
              <a:gd name="connsiteX0" fmla="*/ 6078055 w 6098205"/>
              <a:gd name="connsiteY0" fmla="*/ 4412528 h 6211572"/>
              <a:gd name="connsiteX1" fmla="*/ 6075960 w 6098205"/>
              <a:gd name="connsiteY1" fmla="*/ 6194320 h 6211572"/>
              <a:gd name="connsiteX2" fmla="*/ 5126733 w 6098205"/>
              <a:gd name="connsiteY2" fmla="*/ 6191575 h 6211572"/>
              <a:gd name="connsiteX3" fmla="*/ 1989048 w 6098205"/>
              <a:gd name="connsiteY3" fmla="*/ 6018817 h 6211572"/>
              <a:gd name="connsiteX4" fmla="*/ 15049 w 6098205"/>
              <a:gd name="connsiteY4" fmla="*/ 3065043 h 6211572"/>
              <a:gd name="connsiteX5" fmla="*/ 1183973 w 6098205"/>
              <a:gd name="connsiteY5" fmla="*/ 1762465 h 6211572"/>
              <a:gd name="connsiteX6" fmla="*/ 2619989 w 6098205"/>
              <a:gd name="connsiteY6" fmla="*/ 1313042 h 6211572"/>
              <a:gd name="connsiteX7" fmla="*/ 3312467 w 6098205"/>
              <a:gd name="connsiteY7" fmla="*/ 465079 h 6211572"/>
              <a:gd name="connsiteX8" fmla="*/ 4737878 w 6098205"/>
              <a:gd name="connsiteY8" fmla="*/ 397168 h 6211572"/>
              <a:gd name="connsiteX9" fmla="*/ 5237892 w 6098205"/>
              <a:gd name="connsiteY9" fmla="*/ 122595 h 6211572"/>
              <a:gd name="connsiteX10" fmla="*/ 5651493 w 6098205"/>
              <a:gd name="connsiteY10" fmla="*/ 0 h 6211572"/>
              <a:gd name="connsiteX11" fmla="*/ 6081067 w 6098205"/>
              <a:gd name="connsiteY11" fmla="*/ 973444 h 6211572"/>
              <a:gd name="connsiteX12" fmla="*/ 6078055 w 6098205"/>
              <a:gd name="connsiteY12" fmla="*/ 4412528 h 6211572"/>
              <a:gd name="connsiteX0" fmla="*/ 6078055 w 6116296"/>
              <a:gd name="connsiteY0" fmla="*/ 4412528 h 6211572"/>
              <a:gd name="connsiteX1" fmla="*/ 6075960 w 6116296"/>
              <a:gd name="connsiteY1" fmla="*/ 6194320 h 6211572"/>
              <a:gd name="connsiteX2" fmla="*/ 5126733 w 6116296"/>
              <a:gd name="connsiteY2" fmla="*/ 6191575 h 6211572"/>
              <a:gd name="connsiteX3" fmla="*/ 1989048 w 6116296"/>
              <a:gd name="connsiteY3" fmla="*/ 6018817 h 6211572"/>
              <a:gd name="connsiteX4" fmla="*/ 15049 w 6116296"/>
              <a:gd name="connsiteY4" fmla="*/ 3065043 h 6211572"/>
              <a:gd name="connsiteX5" fmla="*/ 1183973 w 6116296"/>
              <a:gd name="connsiteY5" fmla="*/ 1762465 h 6211572"/>
              <a:gd name="connsiteX6" fmla="*/ 2619989 w 6116296"/>
              <a:gd name="connsiteY6" fmla="*/ 1313042 h 6211572"/>
              <a:gd name="connsiteX7" fmla="*/ 3312467 w 6116296"/>
              <a:gd name="connsiteY7" fmla="*/ 465079 h 6211572"/>
              <a:gd name="connsiteX8" fmla="*/ 4737878 w 6116296"/>
              <a:gd name="connsiteY8" fmla="*/ 397168 h 6211572"/>
              <a:gd name="connsiteX9" fmla="*/ 5237892 w 6116296"/>
              <a:gd name="connsiteY9" fmla="*/ 122595 h 6211572"/>
              <a:gd name="connsiteX10" fmla="*/ 5651493 w 6116296"/>
              <a:gd name="connsiteY10" fmla="*/ 0 h 6211572"/>
              <a:gd name="connsiteX11" fmla="*/ 6081067 w 6116296"/>
              <a:gd name="connsiteY11" fmla="*/ 973444 h 6211572"/>
              <a:gd name="connsiteX12" fmla="*/ 6078055 w 6116296"/>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2714"/>
              <a:gd name="connsiteY0" fmla="*/ 4412528 h 6211572"/>
              <a:gd name="connsiteX1" fmla="*/ 6075960 w 6102714"/>
              <a:gd name="connsiteY1" fmla="*/ 6194320 h 6211572"/>
              <a:gd name="connsiteX2" fmla="*/ 5126733 w 6102714"/>
              <a:gd name="connsiteY2" fmla="*/ 6191575 h 6211572"/>
              <a:gd name="connsiteX3" fmla="*/ 1989048 w 6102714"/>
              <a:gd name="connsiteY3" fmla="*/ 6018817 h 6211572"/>
              <a:gd name="connsiteX4" fmla="*/ 15049 w 6102714"/>
              <a:gd name="connsiteY4" fmla="*/ 3065043 h 6211572"/>
              <a:gd name="connsiteX5" fmla="*/ 1183973 w 6102714"/>
              <a:gd name="connsiteY5" fmla="*/ 1762465 h 6211572"/>
              <a:gd name="connsiteX6" fmla="*/ 2619989 w 6102714"/>
              <a:gd name="connsiteY6" fmla="*/ 1313042 h 6211572"/>
              <a:gd name="connsiteX7" fmla="*/ 3312467 w 6102714"/>
              <a:gd name="connsiteY7" fmla="*/ 465079 h 6211572"/>
              <a:gd name="connsiteX8" fmla="*/ 4737878 w 6102714"/>
              <a:gd name="connsiteY8" fmla="*/ 397168 h 6211572"/>
              <a:gd name="connsiteX9" fmla="*/ 5237892 w 6102714"/>
              <a:gd name="connsiteY9" fmla="*/ 122595 h 6211572"/>
              <a:gd name="connsiteX10" fmla="*/ 5651493 w 6102714"/>
              <a:gd name="connsiteY10" fmla="*/ 0 h 6211572"/>
              <a:gd name="connsiteX11" fmla="*/ 6081067 w 6102714"/>
              <a:gd name="connsiteY11" fmla="*/ 973444 h 6211572"/>
              <a:gd name="connsiteX12" fmla="*/ 6078055 w 6102714"/>
              <a:gd name="connsiteY12" fmla="*/ 4412528 h 6211572"/>
              <a:gd name="connsiteX0" fmla="*/ 6078055 w 6111760"/>
              <a:gd name="connsiteY0" fmla="*/ 4412528 h 6211572"/>
              <a:gd name="connsiteX1" fmla="*/ 6075960 w 6111760"/>
              <a:gd name="connsiteY1" fmla="*/ 6194320 h 6211572"/>
              <a:gd name="connsiteX2" fmla="*/ 5126733 w 6111760"/>
              <a:gd name="connsiteY2" fmla="*/ 6191575 h 6211572"/>
              <a:gd name="connsiteX3" fmla="*/ 1989048 w 6111760"/>
              <a:gd name="connsiteY3" fmla="*/ 6018817 h 6211572"/>
              <a:gd name="connsiteX4" fmla="*/ 15049 w 6111760"/>
              <a:gd name="connsiteY4" fmla="*/ 3065043 h 6211572"/>
              <a:gd name="connsiteX5" fmla="*/ 1183973 w 6111760"/>
              <a:gd name="connsiteY5" fmla="*/ 1762465 h 6211572"/>
              <a:gd name="connsiteX6" fmla="*/ 2619989 w 6111760"/>
              <a:gd name="connsiteY6" fmla="*/ 1313042 h 6211572"/>
              <a:gd name="connsiteX7" fmla="*/ 3312467 w 6111760"/>
              <a:gd name="connsiteY7" fmla="*/ 465079 h 6211572"/>
              <a:gd name="connsiteX8" fmla="*/ 4737878 w 6111760"/>
              <a:gd name="connsiteY8" fmla="*/ 397168 h 6211572"/>
              <a:gd name="connsiteX9" fmla="*/ 5237892 w 6111760"/>
              <a:gd name="connsiteY9" fmla="*/ 122595 h 6211572"/>
              <a:gd name="connsiteX10" fmla="*/ 5651493 w 6111760"/>
              <a:gd name="connsiteY10" fmla="*/ 0 h 6211572"/>
              <a:gd name="connsiteX11" fmla="*/ 6081067 w 6111760"/>
              <a:gd name="connsiteY11" fmla="*/ 973444 h 6211572"/>
              <a:gd name="connsiteX12" fmla="*/ 6078055 w 6111760"/>
              <a:gd name="connsiteY12" fmla="*/ 4412528 h 6211572"/>
              <a:gd name="connsiteX0" fmla="*/ 6078055 w 6103571"/>
              <a:gd name="connsiteY0" fmla="*/ 4417086 h 6216130"/>
              <a:gd name="connsiteX1" fmla="*/ 6075960 w 6103571"/>
              <a:gd name="connsiteY1" fmla="*/ 6198878 h 6216130"/>
              <a:gd name="connsiteX2" fmla="*/ 5126733 w 6103571"/>
              <a:gd name="connsiteY2" fmla="*/ 6196133 h 6216130"/>
              <a:gd name="connsiteX3" fmla="*/ 1989048 w 6103571"/>
              <a:gd name="connsiteY3" fmla="*/ 6023375 h 6216130"/>
              <a:gd name="connsiteX4" fmla="*/ 15049 w 6103571"/>
              <a:gd name="connsiteY4" fmla="*/ 3069601 h 6216130"/>
              <a:gd name="connsiteX5" fmla="*/ 1183973 w 6103571"/>
              <a:gd name="connsiteY5" fmla="*/ 1767023 h 6216130"/>
              <a:gd name="connsiteX6" fmla="*/ 2619989 w 6103571"/>
              <a:gd name="connsiteY6" fmla="*/ 1317600 h 6216130"/>
              <a:gd name="connsiteX7" fmla="*/ 3312467 w 6103571"/>
              <a:gd name="connsiteY7" fmla="*/ 469637 h 6216130"/>
              <a:gd name="connsiteX8" fmla="*/ 4737878 w 6103571"/>
              <a:gd name="connsiteY8" fmla="*/ 401726 h 6216130"/>
              <a:gd name="connsiteX9" fmla="*/ 5237892 w 6103571"/>
              <a:gd name="connsiteY9" fmla="*/ 127153 h 6216130"/>
              <a:gd name="connsiteX10" fmla="*/ 5651493 w 6103571"/>
              <a:gd name="connsiteY10" fmla="*/ 4558 h 6216130"/>
              <a:gd name="connsiteX11" fmla="*/ 6081067 w 6103571"/>
              <a:gd name="connsiteY11" fmla="*/ 978002 h 6216130"/>
              <a:gd name="connsiteX12" fmla="*/ 6078055 w 6103571"/>
              <a:gd name="connsiteY12" fmla="*/ 4417086 h 6216130"/>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233883"/>
              <a:gd name="connsiteX1" fmla="*/ 6075960 w 6092138"/>
              <a:gd name="connsiteY1" fmla="*/ 6216631 h 6233883"/>
              <a:gd name="connsiteX2" fmla="*/ 5126733 w 6092138"/>
              <a:gd name="connsiteY2" fmla="*/ 6213886 h 6233883"/>
              <a:gd name="connsiteX3" fmla="*/ 1989048 w 6092138"/>
              <a:gd name="connsiteY3" fmla="*/ 6041128 h 6233883"/>
              <a:gd name="connsiteX4" fmla="*/ 15049 w 6092138"/>
              <a:gd name="connsiteY4" fmla="*/ 3087354 h 6233883"/>
              <a:gd name="connsiteX5" fmla="*/ 1183973 w 6092138"/>
              <a:gd name="connsiteY5" fmla="*/ 1784776 h 6233883"/>
              <a:gd name="connsiteX6" fmla="*/ 2619989 w 6092138"/>
              <a:gd name="connsiteY6" fmla="*/ 1335353 h 6233883"/>
              <a:gd name="connsiteX7" fmla="*/ 3312467 w 6092138"/>
              <a:gd name="connsiteY7" fmla="*/ 487390 h 6233883"/>
              <a:gd name="connsiteX8" fmla="*/ 4737878 w 6092138"/>
              <a:gd name="connsiteY8" fmla="*/ 419479 h 6233883"/>
              <a:gd name="connsiteX9" fmla="*/ 5237892 w 6092138"/>
              <a:gd name="connsiteY9" fmla="*/ 144906 h 6233883"/>
              <a:gd name="connsiteX10" fmla="*/ 5651493 w 6092138"/>
              <a:gd name="connsiteY10" fmla="*/ 22311 h 6233883"/>
              <a:gd name="connsiteX11" fmla="*/ 6081067 w 6092138"/>
              <a:gd name="connsiteY11" fmla="*/ 995755 h 6233883"/>
              <a:gd name="connsiteX12" fmla="*/ 6078055 w 6092138"/>
              <a:gd name="connsiteY12" fmla="*/ 4434839 h 6233883"/>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092138"/>
              <a:gd name="connsiteY0" fmla="*/ 4434839 h 6425986"/>
              <a:gd name="connsiteX1" fmla="*/ 6075960 w 6092138"/>
              <a:gd name="connsiteY1" fmla="*/ 6216631 h 6425986"/>
              <a:gd name="connsiteX2" fmla="*/ 1989048 w 6092138"/>
              <a:gd name="connsiteY2" fmla="*/ 6041128 h 6425986"/>
              <a:gd name="connsiteX3" fmla="*/ 15049 w 6092138"/>
              <a:gd name="connsiteY3" fmla="*/ 3087354 h 6425986"/>
              <a:gd name="connsiteX4" fmla="*/ 1183973 w 6092138"/>
              <a:gd name="connsiteY4" fmla="*/ 1784776 h 6425986"/>
              <a:gd name="connsiteX5" fmla="*/ 2619989 w 6092138"/>
              <a:gd name="connsiteY5" fmla="*/ 1335353 h 6425986"/>
              <a:gd name="connsiteX6" fmla="*/ 3312467 w 6092138"/>
              <a:gd name="connsiteY6" fmla="*/ 487390 h 6425986"/>
              <a:gd name="connsiteX7" fmla="*/ 4737878 w 6092138"/>
              <a:gd name="connsiteY7" fmla="*/ 419479 h 6425986"/>
              <a:gd name="connsiteX8" fmla="*/ 5237892 w 6092138"/>
              <a:gd name="connsiteY8" fmla="*/ 144906 h 6425986"/>
              <a:gd name="connsiteX9" fmla="*/ 5651493 w 6092138"/>
              <a:gd name="connsiteY9" fmla="*/ 22311 h 6425986"/>
              <a:gd name="connsiteX10" fmla="*/ 6081067 w 6092138"/>
              <a:gd name="connsiteY10" fmla="*/ 995755 h 6425986"/>
              <a:gd name="connsiteX11" fmla="*/ 6078055 w 6092138"/>
              <a:gd name="connsiteY11" fmla="*/ 4434839 h 6425986"/>
              <a:gd name="connsiteX0" fmla="*/ 6078055 w 6242419"/>
              <a:gd name="connsiteY0" fmla="*/ 4434839 h 6044251"/>
              <a:gd name="connsiteX1" fmla="*/ 3867782 w 6242419"/>
              <a:gd name="connsiteY1" fmla="*/ 3670395 h 6044251"/>
              <a:gd name="connsiteX2" fmla="*/ 1989048 w 6242419"/>
              <a:gd name="connsiteY2" fmla="*/ 6041128 h 6044251"/>
              <a:gd name="connsiteX3" fmla="*/ 15049 w 6242419"/>
              <a:gd name="connsiteY3" fmla="*/ 3087354 h 6044251"/>
              <a:gd name="connsiteX4" fmla="*/ 1183973 w 6242419"/>
              <a:gd name="connsiteY4" fmla="*/ 1784776 h 6044251"/>
              <a:gd name="connsiteX5" fmla="*/ 2619989 w 6242419"/>
              <a:gd name="connsiteY5" fmla="*/ 1335353 h 6044251"/>
              <a:gd name="connsiteX6" fmla="*/ 3312467 w 6242419"/>
              <a:gd name="connsiteY6" fmla="*/ 487390 h 6044251"/>
              <a:gd name="connsiteX7" fmla="*/ 4737878 w 6242419"/>
              <a:gd name="connsiteY7" fmla="*/ 419479 h 6044251"/>
              <a:gd name="connsiteX8" fmla="*/ 5237892 w 6242419"/>
              <a:gd name="connsiteY8" fmla="*/ 144906 h 6044251"/>
              <a:gd name="connsiteX9" fmla="*/ 5651493 w 6242419"/>
              <a:gd name="connsiteY9" fmla="*/ 22311 h 6044251"/>
              <a:gd name="connsiteX10" fmla="*/ 6081067 w 6242419"/>
              <a:gd name="connsiteY10" fmla="*/ 995755 h 6044251"/>
              <a:gd name="connsiteX11" fmla="*/ 6078055 w 6242419"/>
              <a:gd name="connsiteY11" fmla="*/ 4434839 h 6044251"/>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78055 w 6242419"/>
              <a:gd name="connsiteY0" fmla="*/ 4434839 h 6055546"/>
              <a:gd name="connsiteX1" fmla="*/ 3867782 w 6242419"/>
              <a:gd name="connsiteY1" fmla="*/ 3670395 h 6055546"/>
              <a:gd name="connsiteX2" fmla="*/ 1989048 w 6242419"/>
              <a:gd name="connsiteY2" fmla="*/ 6041128 h 6055546"/>
              <a:gd name="connsiteX3" fmla="*/ 15049 w 6242419"/>
              <a:gd name="connsiteY3" fmla="*/ 3087354 h 6055546"/>
              <a:gd name="connsiteX4" fmla="*/ 1183973 w 6242419"/>
              <a:gd name="connsiteY4" fmla="*/ 1784776 h 6055546"/>
              <a:gd name="connsiteX5" fmla="*/ 2619989 w 6242419"/>
              <a:gd name="connsiteY5" fmla="*/ 1335353 h 6055546"/>
              <a:gd name="connsiteX6" fmla="*/ 3312467 w 6242419"/>
              <a:gd name="connsiteY6" fmla="*/ 487390 h 6055546"/>
              <a:gd name="connsiteX7" fmla="*/ 4737878 w 6242419"/>
              <a:gd name="connsiteY7" fmla="*/ 419479 h 6055546"/>
              <a:gd name="connsiteX8" fmla="*/ 5237892 w 6242419"/>
              <a:gd name="connsiteY8" fmla="*/ 144906 h 6055546"/>
              <a:gd name="connsiteX9" fmla="*/ 5651493 w 6242419"/>
              <a:gd name="connsiteY9" fmla="*/ 22311 h 6055546"/>
              <a:gd name="connsiteX10" fmla="*/ 6081067 w 6242419"/>
              <a:gd name="connsiteY10" fmla="*/ 995755 h 6055546"/>
              <a:gd name="connsiteX11" fmla="*/ 6078055 w 6242419"/>
              <a:gd name="connsiteY11" fmla="*/ 4434839 h 6055546"/>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223224"/>
              <a:gd name="connsiteY0" fmla="*/ 991746 h 6041284"/>
              <a:gd name="connsiteX1" fmla="*/ 3867782 w 6223224"/>
              <a:gd name="connsiteY1" fmla="*/ 3666386 h 6041284"/>
              <a:gd name="connsiteX2" fmla="*/ 1989048 w 6223224"/>
              <a:gd name="connsiteY2" fmla="*/ 6037119 h 6041284"/>
              <a:gd name="connsiteX3" fmla="*/ 15049 w 6223224"/>
              <a:gd name="connsiteY3" fmla="*/ 3083345 h 6041284"/>
              <a:gd name="connsiteX4" fmla="*/ 1183973 w 6223224"/>
              <a:gd name="connsiteY4" fmla="*/ 1780767 h 6041284"/>
              <a:gd name="connsiteX5" fmla="*/ 2619989 w 6223224"/>
              <a:gd name="connsiteY5" fmla="*/ 1331344 h 6041284"/>
              <a:gd name="connsiteX6" fmla="*/ 3312467 w 6223224"/>
              <a:gd name="connsiteY6" fmla="*/ 483381 h 6041284"/>
              <a:gd name="connsiteX7" fmla="*/ 4737878 w 6223224"/>
              <a:gd name="connsiteY7" fmla="*/ 415470 h 6041284"/>
              <a:gd name="connsiteX8" fmla="*/ 5237892 w 6223224"/>
              <a:gd name="connsiteY8" fmla="*/ 140897 h 6041284"/>
              <a:gd name="connsiteX9" fmla="*/ 5651493 w 6223224"/>
              <a:gd name="connsiteY9" fmla="*/ 18302 h 6041284"/>
              <a:gd name="connsiteX10" fmla="*/ 6081067 w 6223224"/>
              <a:gd name="connsiteY10" fmla="*/ 991746 h 6041284"/>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2 w 6119752"/>
              <a:gd name="connsiteY8" fmla="*/ 0 h 5900387"/>
              <a:gd name="connsiteX9" fmla="*/ 6081067 w 6119752"/>
              <a:gd name="connsiteY9" fmla="*/ 850849 h 5900387"/>
              <a:gd name="connsiteX0" fmla="*/ 6081067 w 6119752"/>
              <a:gd name="connsiteY0" fmla="*/ 850849 h 5900387"/>
              <a:gd name="connsiteX1" fmla="*/ 3867782 w 6119752"/>
              <a:gd name="connsiteY1" fmla="*/ 3525489 h 5900387"/>
              <a:gd name="connsiteX2" fmla="*/ 1989048 w 6119752"/>
              <a:gd name="connsiteY2" fmla="*/ 5896222 h 5900387"/>
              <a:gd name="connsiteX3" fmla="*/ 15049 w 6119752"/>
              <a:gd name="connsiteY3" fmla="*/ 2942448 h 5900387"/>
              <a:gd name="connsiteX4" fmla="*/ 1183973 w 6119752"/>
              <a:gd name="connsiteY4" fmla="*/ 1639870 h 5900387"/>
              <a:gd name="connsiteX5" fmla="*/ 2619989 w 6119752"/>
              <a:gd name="connsiteY5" fmla="*/ 1190447 h 5900387"/>
              <a:gd name="connsiteX6" fmla="*/ 3312467 w 6119752"/>
              <a:gd name="connsiteY6" fmla="*/ 342484 h 5900387"/>
              <a:gd name="connsiteX7" fmla="*/ 4737878 w 6119752"/>
              <a:gd name="connsiteY7" fmla="*/ 274573 h 5900387"/>
              <a:gd name="connsiteX8" fmla="*/ 5237893 w 6119752"/>
              <a:gd name="connsiteY8" fmla="*/ 0 h 5900387"/>
              <a:gd name="connsiteX9" fmla="*/ 6081067 w 6119752"/>
              <a:gd name="connsiteY9" fmla="*/ 850849 h 5900387"/>
              <a:gd name="connsiteX0" fmla="*/ 6081067 w 6094969"/>
              <a:gd name="connsiteY0" fmla="*/ 581893 h 5631431"/>
              <a:gd name="connsiteX1" fmla="*/ 3867782 w 6094969"/>
              <a:gd name="connsiteY1" fmla="*/ 3256533 h 5631431"/>
              <a:gd name="connsiteX2" fmla="*/ 1989048 w 6094969"/>
              <a:gd name="connsiteY2" fmla="*/ 5627266 h 5631431"/>
              <a:gd name="connsiteX3" fmla="*/ 15049 w 6094969"/>
              <a:gd name="connsiteY3" fmla="*/ 2673492 h 5631431"/>
              <a:gd name="connsiteX4" fmla="*/ 1183973 w 6094969"/>
              <a:gd name="connsiteY4" fmla="*/ 1370914 h 5631431"/>
              <a:gd name="connsiteX5" fmla="*/ 2619989 w 6094969"/>
              <a:gd name="connsiteY5" fmla="*/ 921491 h 5631431"/>
              <a:gd name="connsiteX6" fmla="*/ 3312467 w 6094969"/>
              <a:gd name="connsiteY6" fmla="*/ 73528 h 5631431"/>
              <a:gd name="connsiteX7" fmla="*/ 4737878 w 6094969"/>
              <a:gd name="connsiteY7" fmla="*/ 5617 h 5631431"/>
              <a:gd name="connsiteX8" fmla="*/ 6081067 w 6094969"/>
              <a:gd name="connsiteY8" fmla="*/ 581893 h 5631431"/>
              <a:gd name="connsiteX0" fmla="*/ 6081068 w 6094970"/>
              <a:gd name="connsiteY0" fmla="*/ 633182 h 5682720"/>
              <a:gd name="connsiteX1" fmla="*/ 3867782 w 6094970"/>
              <a:gd name="connsiteY1" fmla="*/ 3307822 h 5682720"/>
              <a:gd name="connsiteX2" fmla="*/ 1989048 w 6094970"/>
              <a:gd name="connsiteY2" fmla="*/ 5678555 h 5682720"/>
              <a:gd name="connsiteX3" fmla="*/ 15049 w 6094970"/>
              <a:gd name="connsiteY3" fmla="*/ 2724781 h 5682720"/>
              <a:gd name="connsiteX4" fmla="*/ 1183973 w 6094970"/>
              <a:gd name="connsiteY4" fmla="*/ 1422203 h 5682720"/>
              <a:gd name="connsiteX5" fmla="*/ 2619989 w 6094970"/>
              <a:gd name="connsiteY5" fmla="*/ 972780 h 5682720"/>
              <a:gd name="connsiteX6" fmla="*/ 3312467 w 6094970"/>
              <a:gd name="connsiteY6" fmla="*/ 124817 h 5682720"/>
              <a:gd name="connsiteX7" fmla="*/ 4737878 w 6094970"/>
              <a:gd name="connsiteY7" fmla="*/ 56906 h 5682720"/>
              <a:gd name="connsiteX8" fmla="*/ 6081068 w 6094970"/>
              <a:gd name="connsiteY8" fmla="*/ 633182 h 5682720"/>
              <a:gd name="connsiteX0" fmla="*/ 4737878 w 4748958"/>
              <a:gd name="connsiteY0" fmla="*/ 252682 h 5878741"/>
              <a:gd name="connsiteX1" fmla="*/ 3867782 w 4748958"/>
              <a:gd name="connsiteY1" fmla="*/ 3503598 h 5878741"/>
              <a:gd name="connsiteX2" fmla="*/ 1989048 w 4748958"/>
              <a:gd name="connsiteY2" fmla="*/ 5874331 h 5878741"/>
              <a:gd name="connsiteX3" fmla="*/ 15049 w 4748958"/>
              <a:gd name="connsiteY3" fmla="*/ 2920557 h 5878741"/>
              <a:gd name="connsiteX4" fmla="*/ 1183973 w 4748958"/>
              <a:gd name="connsiteY4" fmla="*/ 1617979 h 5878741"/>
              <a:gd name="connsiteX5" fmla="*/ 2619989 w 4748958"/>
              <a:gd name="connsiteY5" fmla="*/ 1168556 h 5878741"/>
              <a:gd name="connsiteX6" fmla="*/ 3312467 w 4748958"/>
              <a:gd name="connsiteY6" fmla="*/ 320593 h 5878741"/>
              <a:gd name="connsiteX7" fmla="*/ 4737878 w 4748958"/>
              <a:gd name="connsiteY7" fmla="*/ 252682 h 5878741"/>
              <a:gd name="connsiteX0" fmla="*/ 5065247 w 5072368"/>
              <a:gd name="connsiteY0" fmla="*/ 741266 h 5559129"/>
              <a:gd name="connsiteX1" fmla="*/ 3867782 w 5072368"/>
              <a:gd name="connsiteY1" fmla="*/ 3183986 h 5559129"/>
              <a:gd name="connsiteX2" fmla="*/ 1989048 w 5072368"/>
              <a:gd name="connsiteY2" fmla="*/ 5554719 h 5559129"/>
              <a:gd name="connsiteX3" fmla="*/ 15049 w 5072368"/>
              <a:gd name="connsiteY3" fmla="*/ 2600945 h 5559129"/>
              <a:gd name="connsiteX4" fmla="*/ 1183973 w 5072368"/>
              <a:gd name="connsiteY4" fmla="*/ 1298367 h 5559129"/>
              <a:gd name="connsiteX5" fmla="*/ 2619989 w 5072368"/>
              <a:gd name="connsiteY5" fmla="*/ 848944 h 5559129"/>
              <a:gd name="connsiteX6" fmla="*/ 3312467 w 5072368"/>
              <a:gd name="connsiteY6" fmla="*/ 981 h 5559129"/>
              <a:gd name="connsiteX7" fmla="*/ 5065247 w 5072368"/>
              <a:gd name="connsiteY7" fmla="*/ 741266 h 5559129"/>
              <a:gd name="connsiteX0" fmla="*/ 5065247 w 5194320"/>
              <a:gd name="connsiteY0" fmla="*/ 741938 h 5559801"/>
              <a:gd name="connsiteX1" fmla="*/ 3867782 w 5194320"/>
              <a:gd name="connsiteY1" fmla="*/ 3184658 h 5559801"/>
              <a:gd name="connsiteX2" fmla="*/ 1989048 w 5194320"/>
              <a:gd name="connsiteY2" fmla="*/ 5555391 h 5559801"/>
              <a:gd name="connsiteX3" fmla="*/ 15049 w 5194320"/>
              <a:gd name="connsiteY3" fmla="*/ 2601617 h 5559801"/>
              <a:gd name="connsiteX4" fmla="*/ 1183973 w 5194320"/>
              <a:gd name="connsiteY4" fmla="*/ 1299039 h 5559801"/>
              <a:gd name="connsiteX5" fmla="*/ 2619989 w 5194320"/>
              <a:gd name="connsiteY5" fmla="*/ 849616 h 5559801"/>
              <a:gd name="connsiteX6" fmla="*/ 3312467 w 5194320"/>
              <a:gd name="connsiteY6" fmla="*/ 1653 h 5559801"/>
              <a:gd name="connsiteX7" fmla="*/ 5065247 w 5194320"/>
              <a:gd name="connsiteY7" fmla="*/ 741938 h 5559801"/>
              <a:gd name="connsiteX0" fmla="*/ 5065247 w 5186556"/>
              <a:gd name="connsiteY0" fmla="*/ 741509 h 5559372"/>
              <a:gd name="connsiteX1" fmla="*/ 3867782 w 5186556"/>
              <a:gd name="connsiteY1" fmla="*/ 3184229 h 5559372"/>
              <a:gd name="connsiteX2" fmla="*/ 1989048 w 5186556"/>
              <a:gd name="connsiteY2" fmla="*/ 5554962 h 5559372"/>
              <a:gd name="connsiteX3" fmla="*/ 15049 w 5186556"/>
              <a:gd name="connsiteY3" fmla="*/ 2601188 h 5559372"/>
              <a:gd name="connsiteX4" fmla="*/ 1183973 w 5186556"/>
              <a:gd name="connsiteY4" fmla="*/ 1298610 h 5559372"/>
              <a:gd name="connsiteX5" fmla="*/ 2619989 w 5186556"/>
              <a:gd name="connsiteY5" fmla="*/ 849187 h 5559372"/>
              <a:gd name="connsiteX6" fmla="*/ 3312467 w 5186556"/>
              <a:gd name="connsiteY6" fmla="*/ 1224 h 5559372"/>
              <a:gd name="connsiteX7" fmla="*/ 5065247 w 5186556"/>
              <a:gd name="connsiteY7" fmla="*/ 741509 h 5559372"/>
              <a:gd name="connsiteX0" fmla="*/ 5255201 w 5369050"/>
              <a:gd name="connsiteY0" fmla="*/ 918959 h 5558309"/>
              <a:gd name="connsiteX1" fmla="*/ 3867782 w 5369050"/>
              <a:gd name="connsiteY1" fmla="*/ 3183166 h 5558309"/>
              <a:gd name="connsiteX2" fmla="*/ 1989048 w 5369050"/>
              <a:gd name="connsiteY2" fmla="*/ 5553899 h 5558309"/>
              <a:gd name="connsiteX3" fmla="*/ 15049 w 5369050"/>
              <a:gd name="connsiteY3" fmla="*/ 2600125 h 5558309"/>
              <a:gd name="connsiteX4" fmla="*/ 1183973 w 5369050"/>
              <a:gd name="connsiteY4" fmla="*/ 1297547 h 5558309"/>
              <a:gd name="connsiteX5" fmla="*/ 2619989 w 5369050"/>
              <a:gd name="connsiteY5" fmla="*/ 848124 h 5558309"/>
              <a:gd name="connsiteX6" fmla="*/ 3312467 w 5369050"/>
              <a:gd name="connsiteY6" fmla="*/ 161 h 5558309"/>
              <a:gd name="connsiteX7" fmla="*/ 5255201 w 5369050"/>
              <a:gd name="connsiteY7" fmla="*/ 918959 h 5558309"/>
              <a:gd name="connsiteX0" fmla="*/ 5255201 w 5379850"/>
              <a:gd name="connsiteY0" fmla="*/ 918959 h 5558309"/>
              <a:gd name="connsiteX1" fmla="*/ 3867782 w 5379850"/>
              <a:gd name="connsiteY1" fmla="*/ 3183166 h 5558309"/>
              <a:gd name="connsiteX2" fmla="*/ 1989048 w 5379850"/>
              <a:gd name="connsiteY2" fmla="*/ 5553899 h 5558309"/>
              <a:gd name="connsiteX3" fmla="*/ 15049 w 5379850"/>
              <a:gd name="connsiteY3" fmla="*/ 2600125 h 5558309"/>
              <a:gd name="connsiteX4" fmla="*/ 1183973 w 5379850"/>
              <a:gd name="connsiteY4" fmla="*/ 1297547 h 5558309"/>
              <a:gd name="connsiteX5" fmla="*/ 2619989 w 5379850"/>
              <a:gd name="connsiteY5" fmla="*/ 848124 h 5558309"/>
              <a:gd name="connsiteX6" fmla="*/ 3312467 w 5379850"/>
              <a:gd name="connsiteY6" fmla="*/ 161 h 5558309"/>
              <a:gd name="connsiteX7" fmla="*/ 5255201 w 5379850"/>
              <a:gd name="connsiteY7" fmla="*/ 918959 h 5558309"/>
              <a:gd name="connsiteX0" fmla="*/ 5055551 w 5194514"/>
              <a:gd name="connsiteY0" fmla="*/ 702638 h 5559838"/>
              <a:gd name="connsiteX1" fmla="*/ 3867782 w 5194514"/>
              <a:gd name="connsiteY1" fmla="*/ 3184695 h 5559838"/>
              <a:gd name="connsiteX2" fmla="*/ 1989048 w 5194514"/>
              <a:gd name="connsiteY2" fmla="*/ 5555428 h 5559838"/>
              <a:gd name="connsiteX3" fmla="*/ 15049 w 5194514"/>
              <a:gd name="connsiteY3" fmla="*/ 2601654 h 5559838"/>
              <a:gd name="connsiteX4" fmla="*/ 1183973 w 5194514"/>
              <a:gd name="connsiteY4" fmla="*/ 1299076 h 5559838"/>
              <a:gd name="connsiteX5" fmla="*/ 2619989 w 5194514"/>
              <a:gd name="connsiteY5" fmla="*/ 849653 h 5559838"/>
              <a:gd name="connsiteX6" fmla="*/ 3312467 w 5194514"/>
              <a:gd name="connsiteY6" fmla="*/ 1690 h 5559838"/>
              <a:gd name="connsiteX7" fmla="*/ 5055551 w 5194514"/>
              <a:gd name="connsiteY7" fmla="*/ 702638 h 5559838"/>
              <a:gd name="connsiteX0" fmla="*/ 5055551 w 5056234"/>
              <a:gd name="connsiteY0" fmla="*/ 702589 h 5556075"/>
              <a:gd name="connsiteX1" fmla="*/ 3098244 w 5056234"/>
              <a:gd name="connsiteY1" fmla="*/ 2849951 h 5556075"/>
              <a:gd name="connsiteX2" fmla="*/ 1989048 w 5056234"/>
              <a:gd name="connsiteY2" fmla="*/ 5555379 h 5556075"/>
              <a:gd name="connsiteX3" fmla="*/ 15049 w 5056234"/>
              <a:gd name="connsiteY3" fmla="*/ 2601605 h 5556075"/>
              <a:gd name="connsiteX4" fmla="*/ 1183973 w 5056234"/>
              <a:gd name="connsiteY4" fmla="*/ 1299027 h 5556075"/>
              <a:gd name="connsiteX5" fmla="*/ 2619989 w 5056234"/>
              <a:gd name="connsiteY5" fmla="*/ 849604 h 5556075"/>
              <a:gd name="connsiteX6" fmla="*/ 3312467 w 5056234"/>
              <a:gd name="connsiteY6" fmla="*/ 1641 h 5556075"/>
              <a:gd name="connsiteX7" fmla="*/ 5055551 w 5056234"/>
              <a:gd name="connsiteY7" fmla="*/ 702589 h 5556075"/>
              <a:gd name="connsiteX0" fmla="*/ 5055551 w 5062440"/>
              <a:gd name="connsiteY0" fmla="*/ 702457 h 5555351"/>
              <a:gd name="connsiteX1" fmla="*/ 2598592 w 5062440"/>
              <a:gd name="connsiteY1" fmla="*/ 2700197 h 5555351"/>
              <a:gd name="connsiteX2" fmla="*/ 1989048 w 5062440"/>
              <a:gd name="connsiteY2" fmla="*/ 5555247 h 5555351"/>
              <a:gd name="connsiteX3" fmla="*/ 15049 w 5062440"/>
              <a:gd name="connsiteY3" fmla="*/ 2601473 h 5555351"/>
              <a:gd name="connsiteX4" fmla="*/ 1183973 w 5062440"/>
              <a:gd name="connsiteY4" fmla="*/ 1298895 h 5555351"/>
              <a:gd name="connsiteX5" fmla="*/ 2619989 w 5062440"/>
              <a:gd name="connsiteY5" fmla="*/ 849472 h 5555351"/>
              <a:gd name="connsiteX6" fmla="*/ 3312467 w 5062440"/>
              <a:gd name="connsiteY6" fmla="*/ 1509 h 5555351"/>
              <a:gd name="connsiteX7" fmla="*/ 5055551 w 5062440"/>
              <a:gd name="connsiteY7" fmla="*/ 702457 h 5555351"/>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55551 w 5055553"/>
              <a:gd name="connsiteY0" fmla="*/ 702230 h 5555493"/>
              <a:gd name="connsiteX1" fmla="*/ 3300950 w 5055553"/>
              <a:gd name="connsiteY1" fmla="*/ 2372206 h 5555493"/>
              <a:gd name="connsiteX2" fmla="*/ 1989048 w 5055553"/>
              <a:gd name="connsiteY2" fmla="*/ 5555020 h 5555493"/>
              <a:gd name="connsiteX3" fmla="*/ 15049 w 5055553"/>
              <a:gd name="connsiteY3" fmla="*/ 2601246 h 5555493"/>
              <a:gd name="connsiteX4" fmla="*/ 1183973 w 5055553"/>
              <a:gd name="connsiteY4" fmla="*/ 1298668 h 5555493"/>
              <a:gd name="connsiteX5" fmla="*/ 2619989 w 5055553"/>
              <a:gd name="connsiteY5" fmla="*/ 849245 h 5555493"/>
              <a:gd name="connsiteX6" fmla="*/ 3312467 w 5055553"/>
              <a:gd name="connsiteY6" fmla="*/ 1282 h 5555493"/>
              <a:gd name="connsiteX7" fmla="*/ 5055551 w 5055553"/>
              <a:gd name="connsiteY7" fmla="*/ 702230 h 5555493"/>
              <a:gd name="connsiteX0" fmla="*/ 5040958 w 5040960"/>
              <a:gd name="connsiteY0" fmla="*/ 702230 h 4662561"/>
              <a:gd name="connsiteX1" fmla="*/ 3286357 w 5040960"/>
              <a:gd name="connsiteY1" fmla="*/ 2372206 h 4662561"/>
              <a:gd name="connsiteX2" fmla="*/ 1060139 w 5040960"/>
              <a:gd name="connsiteY2" fmla="*/ 4661864 h 4662561"/>
              <a:gd name="connsiteX3" fmla="*/ 456 w 5040960"/>
              <a:gd name="connsiteY3" fmla="*/ 2601246 h 4662561"/>
              <a:gd name="connsiteX4" fmla="*/ 1169380 w 5040960"/>
              <a:gd name="connsiteY4" fmla="*/ 1298668 h 4662561"/>
              <a:gd name="connsiteX5" fmla="*/ 2605396 w 5040960"/>
              <a:gd name="connsiteY5" fmla="*/ 849245 h 4662561"/>
              <a:gd name="connsiteX6" fmla="*/ 3297874 w 5040960"/>
              <a:gd name="connsiteY6" fmla="*/ 1282 h 4662561"/>
              <a:gd name="connsiteX7" fmla="*/ 5040958 w 5040960"/>
              <a:gd name="connsiteY7" fmla="*/ 702230 h 4662561"/>
              <a:gd name="connsiteX0" fmla="*/ 5041955 w 5041957"/>
              <a:gd name="connsiteY0" fmla="*/ 702230 h 4411152"/>
              <a:gd name="connsiteX1" fmla="*/ 3287354 w 5041957"/>
              <a:gd name="connsiteY1" fmla="*/ 2372206 h 4411152"/>
              <a:gd name="connsiteX2" fmla="*/ 984899 w 5041957"/>
              <a:gd name="connsiteY2" fmla="*/ 4410347 h 4411152"/>
              <a:gd name="connsiteX3" fmla="*/ 1453 w 5041957"/>
              <a:gd name="connsiteY3" fmla="*/ 2601246 h 4411152"/>
              <a:gd name="connsiteX4" fmla="*/ 1170377 w 5041957"/>
              <a:gd name="connsiteY4" fmla="*/ 1298668 h 4411152"/>
              <a:gd name="connsiteX5" fmla="*/ 2606393 w 5041957"/>
              <a:gd name="connsiteY5" fmla="*/ 849245 h 4411152"/>
              <a:gd name="connsiteX6" fmla="*/ 3298871 w 5041957"/>
              <a:gd name="connsiteY6" fmla="*/ 1282 h 4411152"/>
              <a:gd name="connsiteX7" fmla="*/ 5041955 w 5041957"/>
              <a:gd name="connsiteY7" fmla="*/ 702230 h 4411152"/>
              <a:gd name="connsiteX0" fmla="*/ 5041774 w 5041776"/>
              <a:gd name="connsiteY0" fmla="*/ 702230 h 4497829"/>
              <a:gd name="connsiteX1" fmla="*/ 3287173 w 5041776"/>
              <a:gd name="connsiteY1" fmla="*/ 2372206 h 4497829"/>
              <a:gd name="connsiteX2" fmla="*/ 995414 w 5041776"/>
              <a:gd name="connsiteY2" fmla="*/ 4497065 h 4497829"/>
              <a:gd name="connsiteX3" fmla="*/ 1272 w 5041776"/>
              <a:gd name="connsiteY3" fmla="*/ 2601246 h 4497829"/>
              <a:gd name="connsiteX4" fmla="*/ 1170196 w 5041776"/>
              <a:gd name="connsiteY4" fmla="*/ 1298668 h 4497829"/>
              <a:gd name="connsiteX5" fmla="*/ 2606212 w 5041776"/>
              <a:gd name="connsiteY5" fmla="*/ 849245 h 4497829"/>
              <a:gd name="connsiteX6" fmla="*/ 3298690 w 5041776"/>
              <a:gd name="connsiteY6" fmla="*/ 1282 h 4497829"/>
              <a:gd name="connsiteX7" fmla="*/ 5041774 w 5041776"/>
              <a:gd name="connsiteY7" fmla="*/ 702230 h 449782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41438"/>
              <a:gd name="connsiteY0" fmla="*/ 702230 h 4544059"/>
              <a:gd name="connsiteX1" fmla="*/ 3286835 w 5041438"/>
              <a:gd name="connsiteY1" fmla="*/ 2372206 h 4544059"/>
              <a:gd name="connsiteX2" fmla="*/ 995076 w 5041438"/>
              <a:gd name="connsiteY2" fmla="*/ 4497065 h 4544059"/>
              <a:gd name="connsiteX3" fmla="*/ 934 w 5041438"/>
              <a:gd name="connsiteY3" fmla="*/ 2601246 h 4544059"/>
              <a:gd name="connsiteX4" fmla="*/ 1169858 w 5041438"/>
              <a:gd name="connsiteY4" fmla="*/ 1298668 h 4544059"/>
              <a:gd name="connsiteX5" fmla="*/ 2605874 w 5041438"/>
              <a:gd name="connsiteY5" fmla="*/ 849245 h 4544059"/>
              <a:gd name="connsiteX6" fmla="*/ 3298352 w 5041438"/>
              <a:gd name="connsiteY6" fmla="*/ 1282 h 4544059"/>
              <a:gd name="connsiteX7" fmla="*/ 5041436 w 5041438"/>
              <a:gd name="connsiteY7" fmla="*/ 702230 h 4544059"/>
              <a:gd name="connsiteX0" fmla="*/ 5041436 w 5081857"/>
              <a:gd name="connsiteY0" fmla="*/ 701872 h 4543701"/>
              <a:gd name="connsiteX1" fmla="*/ 3286835 w 5081857"/>
              <a:gd name="connsiteY1" fmla="*/ 2371848 h 4543701"/>
              <a:gd name="connsiteX2" fmla="*/ 995076 w 5081857"/>
              <a:gd name="connsiteY2" fmla="*/ 4496707 h 4543701"/>
              <a:gd name="connsiteX3" fmla="*/ 934 w 5081857"/>
              <a:gd name="connsiteY3" fmla="*/ 2600888 h 4543701"/>
              <a:gd name="connsiteX4" fmla="*/ 1169858 w 5081857"/>
              <a:gd name="connsiteY4" fmla="*/ 1298310 h 4543701"/>
              <a:gd name="connsiteX5" fmla="*/ 2605874 w 5081857"/>
              <a:gd name="connsiteY5" fmla="*/ 848887 h 4543701"/>
              <a:gd name="connsiteX6" fmla="*/ 3298352 w 5081857"/>
              <a:gd name="connsiteY6" fmla="*/ 924 h 4543701"/>
              <a:gd name="connsiteX7" fmla="*/ 5041436 w 5081857"/>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140555"/>
              <a:gd name="connsiteY0" fmla="*/ 701872 h 4543701"/>
              <a:gd name="connsiteX1" fmla="*/ 3286835 w 5140555"/>
              <a:gd name="connsiteY1" fmla="*/ 2371848 h 4543701"/>
              <a:gd name="connsiteX2" fmla="*/ 995076 w 5140555"/>
              <a:gd name="connsiteY2" fmla="*/ 4496707 h 4543701"/>
              <a:gd name="connsiteX3" fmla="*/ 934 w 5140555"/>
              <a:gd name="connsiteY3" fmla="*/ 2600888 h 4543701"/>
              <a:gd name="connsiteX4" fmla="*/ 1169858 w 5140555"/>
              <a:gd name="connsiteY4" fmla="*/ 1298310 h 4543701"/>
              <a:gd name="connsiteX5" fmla="*/ 2605874 w 5140555"/>
              <a:gd name="connsiteY5" fmla="*/ 848887 h 4543701"/>
              <a:gd name="connsiteX6" fmla="*/ 3298352 w 5140555"/>
              <a:gd name="connsiteY6" fmla="*/ 924 h 4543701"/>
              <a:gd name="connsiteX7" fmla="*/ 5041436 w 5140555"/>
              <a:gd name="connsiteY7" fmla="*/ 701872 h 4543701"/>
              <a:gd name="connsiteX0" fmla="*/ 5041436 w 5041436"/>
              <a:gd name="connsiteY0" fmla="*/ 701872 h 4543701"/>
              <a:gd name="connsiteX1" fmla="*/ 3286835 w 5041436"/>
              <a:gd name="connsiteY1" fmla="*/ 2371848 h 4543701"/>
              <a:gd name="connsiteX2" fmla="*/ 995076 w 5041436"/>
              <a:gd name="connsiteY2" fmla="*/ 4496707 h 4543701"/>
              <a:gd name="connsiteX3" fmla="*/ 934 w 5041436"/>
              <a:gd name="connsiteY3" fmla="*/ 2600888 h 4543701"/>
              <a:gd name="connsiteX4" fmla="*/ 1169858 w 5041436"/>
              <a:gd name="connsiteY4" fmla="*/ 1298310 h 4543701"/>
              <a:gd name="connsiteX5" fmla="*/ 2605874 w 5041436"/>
              <a:gd name="connsiteY5" fmla="*/ 848887 h 4543701"/>
              <a:gd name="connsiteX6" fmla="*/ 3298352 w 5041436"/>
              <a:gd name="connsiteY6" fmla="*/ 924 h 4543701"/>
              <a:gd name="connsiteX7" fmla="*/ 5041436 w 5041436"/>
              <a:gd name="connsiteY7" fmla="*/ 701872 h 4543701"/>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4642 w 5104642"/>
              <a:gd name="connsiteY0" fmla="*/ 755528 h 4543118"/>
              <a:gd name="connsiteX1" fmla="*/ 3286835 w 5104642"/>
              <a:gd name="connsiteY1" fmla="*/ 2371265 h 4543118"/>
              <a:gd name="connsiteX2" fmla="*/ 995076 w 5104642"/>
              <a:gd name="connsiteY2" fmla="*/ 4496124 h 4543118"/>
              <a:gd name="connsiteX3" fmla="*/ 934 w 5104642"/>
              <a:gd name="connsiteY3" fmla="*/ 2600305 h 4543118"/>
              <a:gd name="connsiteX4" fmla="*/ 1169858 w 5104642"/>
              <a:gd name="connsiteY4" fmla="*/ 1297727 h 4543118"/>
              <a:gd name="connsiteX5" fmla="*/ 2605874 w 5104642"/>
              <a:gd name="connsiteY5" fmla="*/ 848304 h 4543118"/>
              <a:gd name="connsiteX6" fmla="*/ 3298352 w 5104642"/>
              <a:gd name="connsiteY6" fmla="*/ 341 h 4543118"/>
              <a:gd name="connsiteX7" fmla="*/ 5104642 w 5104642"/>
              <a:gd name="connsiteY7" fmla="*/ 755528 h 4543118"/>
              <a:gd name="connsiteX0" fmla="*/ 5106119 w 5106119"/>
              <a:gd name="connsiteY0" fmla="*/ 755528 h 4496124"/>
              <a:gd name="connsiteX1" fmla="*/ 3288312 w 5106119"/>
              <a:gd name="connsiteY1" fmla="*/ 2371265 h 4496124"/>
              <a:gd name="connsiteX2" fmla="*/ 996553 w 5106119"/>
              <a:gd name="connsiteY2" fmla="*/ 4496124 h 4496124"/>
              <a:gd name="connsiteX3" fmla="*/ 2411 w 5106119"/>
              <a:gd name="connsiteY3" fmla="*/ 2600305 h 4496124"/>
              <a:gd name="connsiteX4" fmla="*/ 1171335 w 5106119"/>
              <a:gd name="connsiteY4" fmla="*/ 1297727 h 4496124"/>
              <a:gd name="connsiteX5" fmla="*/ 2607351 w 5106119"/>
              <a:gd name="connsiteY5" fmla="*/ 848304 h 4496124"/>
              <a:gd name="connsiteX6" fmla="*/ 3299829 w 5106119"/>
              <a:gd name="connsiteY6" fmla="*/ 341 h 4496124"/>
              <a:gd name="connsiteX7" fmla="*/ 5106119 w 5106119"/>
              <a:gd name="connsiteY7" fmla="*/ 755528 h 4496124"/>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 name="connsiteX0" fmla="*/ 5107866 w 5107866"/>
              <a:gd name="connsiteY0" fmla="*/ 755528 h 4536352"/>
              <a:gd name="connsiteX1" fmla="*/ 3290059 w 5107866"/>
              <a:gd name="connsiteY1" fmla="*/ 2371265 h 4536352"/>
              <a:gd name="connsiteX2" fmla="*/ 954819 w 5107866"/>
              <a:gd name="connsiteY2" fmla="*/ 4536352 h 4536352"/>
              <a:gd name="connsiteX3" fmla="*/ 4158 w 5107866"/>
              <a:gd name="connsiteY3" fmla="*/ 2600305 h 4536352"/>
              <a:gd name="connsiteX4" fmla="*/ 1173082 w 5107866"/>
              <a:gd name="connsiteY4" fmla="*/ 1297727 h 4536352"/>
              <a:gd name="connsiteX5" fmla="*/ 2609098 w 5107866"/>
              <a:gd name="connsiteY5" fmla="*/ 848304 h 4536352"/>
              <a:gd name="connsiteX6" fmla="*/ 3301576 w 5107866"/>
              <a:gd name="connsiteY6" fmla="*/ 341 h 4536352"/>
              <a:gd name="connsiteX7" fmla="*/ 5107866 w 5107866"/>
              <a:gd name="connsiteY7" fmla="*/ 755528 h 453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7866" h="4536352">
                <a:moveTo>
                  <a:pt x="5107866" y="755528"/>
                </a:moveTo>
                <a:cubicBezTo>
                  <a:pt x="4618990" y="1182543"/>
                  <a:pt x="5056780" y="728141"/>
                  <a:pt x="3290059" y="2371265"/>
                </a:cubicBezTo>
                <a:lnTo>
                  <a:pt x="954819" y="4536352"/>
                </a:lnTo>
                <a:cubicBezTo>
                  <a:pt x="160732" y="3820271"/>
                  <a:pt x="-32219" y="3140076"/>
                  <a:pt x="4158" y="2600305"/>
                </a:cubicBezTo>
                <a:cubicBezTo>
                  <a:pt x="40535" y="2060534"/>
                  <a:pt x="663510" y="1435720"/>
                  <a:pt x="1173082" y="1297727"/>
                </a:cubicBezTo>
                <a:cubicBezTo>
                  <a:pt x="1682654" y="1159734"/>
                  <a:pt x="2254349" y="1064535"/>
                  <a:pt x="2609098" y="848304"/>
                </a:cubicBezTo>
                <a:cubicBezTo>
                  <a:pt x="2963847" y="632073"/>
                  <a:pt x="2885115" y="15804"/>
                  <a:pt x="3301576" y="341"/>
                </a:cubicBezTo>
                <a:cubicBezTo>
                  <a:pt x="3718037" y="-15122"/>
                  <a:pt x="4837874" y="499227"/>
                  <a:pt x="5107866" y="755528"/>
                </a:cubicBezTo>
                <a:close/>
              </a:path>
            </a:pathLst>
          </a:custGeom>
          <a:gradFill flip="none" rotWithShape="1">
            <a:gsLst>
              <a:gs pos="0">
                <a:schemeClr val="accent2">
                  <a:lumMod val="50000"/>
                </a:schemeClr>
              </a:gs>
              <a:gs pos="50000">
                <a:srgbClr val="ED6D6C"/>
              </a:gs>
              <a:gs pos="100000">
                <a:srgbClr val="F6B8B8"/>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072286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98963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76656" y="6554697"/>
            <a:ext cx="5791202" cy="228600"/>
          </a:xfrm>
          <a:prstGeom prst="rect">
            <a:avLst/>
          </a:prstGeom>
        </p:spPr>
        <p:txBody>
          <a:bodyPr vert="horz" lIns="91440" tIns="45720" rIns="91440" bIns="45720" rtlCol="0" anchor="ctr"/>
          <a:lstStyle>
            <a:lvl1pPr algn="l">
              <a:defRPr sz="950">
                <a:solidFill>
                  <a:schemeClr val="tx2">
                    <a:lumMod val="75000"/>
                    <a:alpha val="80000"/>
                  </a:schemeClr>
                </a:solidFill>
              </a:defRPr>
            </a:lvl1pPr>
          </a:lstStyle>
          <a:p>
            <a:endParaRPr lang="fr-FR" dirty="0"/>
          </a:p>
        </p:txBody>
      </p:sp>
      <p:sp>
        <p:nvSpPr>
          <p:cNvPr id="6" name="Slide Number Placeholder 5"/>
          <p:cNvSpPr>
            <a:spLocks noGrp="1"/>
          </p:cNvSpPr>
          <p:nvPr>
            <p:ph type="sldNum" sz="quarter" idx="4"/>
          </p:nvPr>
        </p:nvSpPr>
        <p:spPr>
          <a:xfrm>
            <a:off x="11553171" y="6554697"/>
            <a:ext cx="638829" cy="303304"/>
          </a:xfrm>
          <a:prstGeom prst="rect">
            <a:avLst/>
          </a:prstGeom>
        </p:spPr>
        <p:txBody>
          <a:bodyPr vert="horz" lIns="91440" tIns="45720" rIns="91440" bIns="45720" rtlCol="0" anchor="b"/>
          <a:lstStyle>
            <a:lvl1pPr algn="r">
              <a:defRPr sz="1200" b="0">
                <a:ln>
                  <a:noFill/>
                </a:ln>
                <a:solidFill>
                  <a:schemeClr val="accent1">
                    <a:lumMod val="50000"/>
                    <a:alpha val="25000"/>
                  </a:schemeClr>
                </a:solidFill>
                <a:latin typeface="+mj-lt"/>
              </a:defRPr>
            </a:lvl1pPr>
          </a:lstStyle>
          <a:p>
            <a:fld id="{141334C3-4CE6-4A75-BE27-90F551227C64}" type="slidenum">
              <a:rPr lang="fr-FR" smtClean="0"/>
              <a:pPr/>
              <a:t>‹N°›</a:t>
            </a:fld>
            <a:endParaRPr lang="fr-FR" dirty="0"/>
          </a:p>
        </p:txBody>
      </p:sp>
    </p:spTree>
    <p:extLst>
      <p:ext uri="{BB962C8B-B14F-4D97-AF65-F5344CB8AC3E}">
        <p14:creationId xmlns:p14="http://schemas.microsoft.com/office/powerpoint/2010/main" val="4217028449"/>
      </p:ext>
    </p:extLst>
  </p:cSld>
  <p:clrMap bg1="lt1" tx1="dk1" bg2="lt2" tx2="dk2" accent1="accent1" accent2="accent2" accent3="accent3" accent4="accent4" accent5="accent5" accent6="accent6" hlink="hlink" folHlink="folHlink"/>
  <p:sldLayoutIdLst>
    <p:sldLayoutId id="2147483720" r:id="rId1"/>
    <p:sldLayoutId id="2147483710" r:id="rId2"/>
    <p:sldLayoutId id="2147483742" r:id="rId3"/>
    <p:sldLayoutId id="2147483732" r:id="rId4"/>
    <p:sldLayoutId id="2147483727" r:id="rId5"/>
    <p:sldLayoutId id="2147483731" r:id="rId6"/>
    <p:sldLayoutId id="2147483744" r:id="rId7"/>
    <p:sldLayoutId id="2147483721" r:id="rId8"/>
    <p:sldLayoutId id="2147483725" r:id="rId9"/>
    <p:sldLayoutId id="2147483733" r:id="rId10"/>
    <p:sldLayoutId id="2147483734" r:id="rId11"/>
    <p:sldLayoutId id="2147483743" r:id="rId12"/>
    <p:sldLayoutId id="2147483709" r:id="rId13"/>
    <p:sldLayoutId id="2147483726" r:id="rId14"/>
    <p:sldLayoutId id="2147483736" r:id="rId15"/>
    <p:sldLayoutId id="2147483737" r:id="rId16"/>
    <p:sldLayoutId id="2147483738" r:id="rId17"/>
    <p:sldLayoutId id="2147483722" r:id="rId18"/>
    <p:sldLayoutId id="2147483724" r:id="rId19"/>
    <p:sldLayoutId id="2147483739" r:id="rId20"/>
    <p:sldLayoutId id="2147483740" r:id="rId21"/>
    <p:sldLayoutId id="2147483741" r:id="rId22"/>
    <p:sldLayoutId id="2147483723"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Lst>
  <p:hf hdr="0" ftr="0" dt="0"/>
  <p:txStyles>
    <p:titleStyle>
      <a:lvl1pPr algn="l" defTabSz="914400" rtl="0" eaLnBrk="1" latinLnBrk="0" hangingPunct="1">
        <a:lnSpc>
          <a:spcPct val="85000"/>
        </a:lnSpc>
        <a:spcBef>
          <a:spcPct val="0"/>
        </a:spcBef>
        <a:buNone/>
        <a:defRPr sz="4000" kern="1200" spc="-120" baseline="0">
          <a:solidFill>
            <a:schemeClr val="tx2">
              <a:lumMod val="50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7-zip.org/"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update.antp.be/renamer/antrenamer2_install.exe" TargetMode="External"/><Relationship Id="rId2" Type="http://schemas.openxmlformats.org/officeDocument/2006/relationships/hyperlink" Target="https://antp.be/software/renamer/fr" TargetMode="External"/><Relationship Id="rId1" Type="http://schemas.openxmlformats.org/officeDocument/2006/relationships/slideLayout" Target="../slideLayouts/slideLayout6.xml"/><Relationship Id="rId4" Type="http://schemas.openxmlformats.org/officeDocument/2006/relationships/hyperlink" Target="https://documentation.help/Ant-Renamer-2-fr/actions_fr.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frogs-support@inrae.fr"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metabarcoding.usegalaxy.fr/" TargetMode="External"/><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hyperlink" Target="https://web-genobioinfo.toulouse.inrae.fr/~formation/15_FROGS/30_March2026/" TargetMode="External"/><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00.png"/><Relationship Id="rId5" Type="http://schemas.openxmlformats.org/officeDocument/2006/relationships/slide" Target="slide23.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hyperlink" Target="https://web-genobioinfo.toulouse.inrae.fr/~formation/15_FROGS/30_March2026/" TargetMode="External"/><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 Target="slide36.xml"/><Relationship Id="rId7" Type="http://schemas.openxmlformats.org/officeDocument/2006/relationships/image" Target="../media/image65.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610.png"/><Relationship Id="rId5" Type="http://schemas.openxmlformats.org/officeDocument/2006/relationships/slide" Target="slide36.xml"/><Relationship Id="rId4" Type="http://schemas.openxmlformats.org/officeDocument/2006/relationships/image" Target="../media/image64.png"/><Relationship Id="rId9"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alaxy.migale.inra.fr/" TargetMode="External"/><Relationship Id="rId2" Type="http://schemas.openxmlformats.org/officeDocument/2006/relationships/hyperlink" Target="https://vm-galaxy-prod.toulouse.inrae.fr/" TargetMode="External"/><Relationship Id="rId1" Type="http://schemas.openxmlformats.org/officeDocument/2006/relationships/slideLayout" Target="../slideLayouts/slideLayout5.xml"/><Relationship Id="rId4" Type="http://schemas.openxmlformats.org/officeDocument/2006/relationships/hyperlink" Target="https://metabarcoding.usegalaxy.f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p:txBody>
          <a:bodyPr/>
          <a:lstStyle/>
          <a:p>
            <a:r>
              <a:rPr lang="fr-FR" dirty="0" err="1"/>
              <a:t>Get</a:t>
            </a:r>
            <a:r>
              <a:rPr lang="fr-FR" dirty="0"/>
              <a:t> </a:t>
            </a:r>
            <a:r>
              <a:rPr lang="fr-FR" dirty="0" err="1"/>
              <a:t>Started</a:t>
            </a:r>
            <a:r>
              <a:rPr lang="fr-FR" dirty="0"/>
              <a:t> </a:t>
            </a:r>
            <a:r>
              <a:rPr lang="fr-FR" dirty="0" err="1"/>
              <a:t>with</a:t>
            </a:r>
            <a:r>
              <a:rPr lang="fr-FR" dirty="0"/>
              <a:t> Galaxy</a:t>
            </a:r>
            <a:br>
              <a:rPr lang="fr-FR" dirty="0"/>
            </a:br>
            <a:br>
              <a:rPr lang="fr-FR" dirty="0"/>
            </a:br>
            <a:endParaRPr lang="fr-FR" dirty="0"/>
          </a:p>
        </p:txBody>
      </p:sp>
      <p:sp>
        <p:nvSpPr>
          <p:cNvPr id="5" name="Sous-titre 4">
            <a:extLst>
              <a:ext uri="{FF2B5EF4-FFF2-40B4-BE49-F238E27FC236}">
                <a16:creationId xmlns:a16="http://schemas.microsoft.com/office/drawing/2014/main" id="{D49D1070-64DA-410A-8167-97D2BCB70B52}"/>
              </a:ext>
            </a:extLst>
          </p:cNvPr>
          <p:cNvSpPr>
            <a:spLocks noGrp="1"/>
          </p:cNvSpPr>
          <p:nvPr>
            <p:ph type="subTitle" idx="1"/>
          </p:nvPr>
        </p:nvSpPr>
        <p:spPr>
          <a:xfrm>
            <a:off x="1565031" y="4760686"/>
            <a:ext cx="4514204" cy="1092110"/>
          </a:xfrm>
        </p:spPr>
        <p:txBody>
          <a:bodyPr>
            <a:normAutofit/>
          </a:bodyPr>
          <a:lstStyle/>
          <a:p>
            <a:r>
              <a:rPr lang="fr-FR" sz="2400" dirty="0">
                <a:solidFill>
                  <a:srgbClr val="9CC342"/>
                </a:solidFill>
              </a:rPr>
              <a:t>Lucas </a:t>
            </a:r>
            <a:r>
              <a:rPr lang="fr-FR" sz="2400" cap="small" dirty="0">
                <a:solidFill>
                  <a:srgbClr val="9CC342"/>
                </a:solidFill>
              </a:rPr>
              <a:t>Auer</a:t>
            </a:r>
            <a:r>
              <a:rPr lang="fr-FR" sz="2400" dirty="0">
                <a:solidFill>
                  <a:schemeClr val="tx2"/>
                </a:solidFill>
              </a:rPr>
              <a:t>, Gabryelle Agoutin</a:t>
            </a:r>
            <a:r>
              <a:rPr lang="fr-FR" sz="2400" cap="small" dirty="0">
                <a:solidFill>
                  <a:schemeClr val="tx2"/>
                </a:solidFill>
              </a:rPr>
              <a:t>,</a:t>
            </a:r>
            <a:r>
              <a:rPr lang="fr-FR" sz="2400" dirty="0">
                <a:solidFill>
                  <a:schemeClr val="tx2"/>
                </a:solidFill>
              </a:rPr>
              <a:t> Maria </a:t>
            </a:r>
            <a:r>
              <a:rPr lang="fr-FR" sz="2400" cap="small" dirty="0">
                <a:solidFill>
                  <a:schemeClr val="tx2"/>
                </a:solidFill>
              </a:rPr>
              <a:t>Bernard</a:t>
            </a:r>
            <a:r>
              <a:rPr lang="fr-FR" sz="2400" dirty="0">
                <a:solidFill>
                  <a:schemeClr val="tx1">
                    <a:lumMod val="75000"/>
                    <a:lumOff val="25000"/>
                  </a:schemeClr>
                </a:solidFill>
              </a:rPr>
              <a:t> Géraldine </a:t>
            </a:r>
            <a:r>
              <a:rPr lang="fr-FR" sz="2400" cap="small" dirty="0">
                <a:solidFill>
                  <a:schemeClr val="tx1">
                    <a:lumMod val="75000"/>
                    <a:lumOff val="25000"/>
                  </a:schemeClr>
                </a:solidFill>
              </a:rPr>
              <a:t>Pascal,</a:t>
            </a:r>
            <a:r>
              <a:rPr lang="fr-FR" sz="2400" dirty="0">
                <a:solidFill>
                  <a:schemeClr val="tx2"/>
                </a:solidFill>
              </a:rPr>
              <a:t> Maëlle </a:t>
            </a:r>
            <a:r>
              <a:rPr lang="fr-FR" sz="2400" cap="small" dirty="0">
                <a:solidFill>
                  <a:schemeClr val="tx2"/>
                </a:solidFill>
              </a:rPr>
              <a:t>Pomiès</a:t>
            </a:r>
            <a:r>
              <a:rPr lang="fr-FR" sz="2400" dirty="0">
                <a:solidFill>
                  <a:schemeClr val="tx2"/>
                </a:solidFill>
              </a:rPr>
              <a:t> &amp; Olivier R</a:t>
            </a:r>
            <a:r>
              <a:rPr lang="fr-FR" sz="2400" cap="small" dirty="0">
                <a:solidFill>
                  <a:schemeClr val="tx2"/>
                </a:solidFill>
              </a:rPr>
              <a:t>ué</a:t>
            </a:r>
          </a:p>
        </p:txBody>
      </p:sp>
      <p:sp>
        <p:nvSpPr>
          <p:cNvPr id="2" name="Espace réservé du numéro de diapositive 1">
            <a:extLst>
              <a:ext uri="{FF2B5EF4-FFF2-40B4-BE49-F238E27FC236}">
                <a16:creationId xmlns:a16="http://schemas.microsoft.com/office/drawing/2014/main" id="{9DEA277C-92C1-43E1-BBE9-23B15E1D051E}"/>
              </a:ext>
            </a:extLst>
          </p:cNvPr>
          <p:cNvSpPr>
            <a:spLocks noGrp="1"/>
          </p:cNvSpPr>
          <p:nvPr>
            <p:ph type="sldNum" sz="quarter" idx="12"/>
          </p:nvPr>
        </p:nvSpPr>
        <p:spPr/>
        <p:txBody>
          <a:bodyPr/>
          <a:lstStyle/>
          <a:p>
            <a:fld id="{141334C3-4CE6-4A75-BE27-90F551227C64}" type="slidenum">
              <a:rPr lang="fr-FR" smtClean="0"/>
              <a:t>1</a:t>
            </a:fld>
            <a:endParaRPr lang="fr-FR"/>
          </a:p>
        </p:txBody>
      </p:sp>
    </p:spTree>
    <p:extLst>
      <p:ext uri="{BB962C8B-B14F-4D97-AF65-F5344CB8AC3E}">
        <p14:creationId xmlns:p14="http://schemas.microsoft.com/office/powerpoint/2010/main" val="23086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8EFED-E5B1-4562-8146-723C97CD2899}"/>
              </a:ext>
            </a:extLst>
          </p:cNvPr>
          <p:cNvSpPr>
            <a:spLocks noGrp="1"/>
          </p:cNvSpPr>
          <p:nvPr>
            <p:ph type="title"/>
          </p:nvPr>
        </p:nvSpPr>
        <p:spPr/>
        <p:txBody>
          <a:bodyPr/>
          <a:lstStyle/>
          <a:p>
            <a:r>
              <a:rPr lang="fr-FR" dirty="0"/>
              <a:t>The Galaxy Interface </a:t>
            </a:r>
            <a:r>
              <a:rPr lang="fr-FR" dirty="0" err="1"/>
              <a:t>Layout</a:t>
            </a:r>
            <a:endParaRPr lang="fr-FR" dirty="0"/>
          </a:p>
        </p:txBody>
      </p:sp>
      <p:pic>
        <p:nvPicPr>
          <p:cNvPr id="2050" name="Picture 2" descr="galaxy">
            <a:extLst>
              <a:ext uri="{FF2B5EF4-FFF2-40B4-BE49-F238E27FC236}">
                <a16:creationId xmlns:a16="http://schemas.microsoft.com/office/drawing/2014/main" id="{25C276E2-3E68-41A2-87E6-5ED28484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0" y="1548433"/>
            <a:ext cx="7466013" cy="433485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57357C04-5664-4464-ACDB-BCF6E47A3DDC}"/>
              </a:ext>
            </a:extLst>
          </p:cNvPr>
          <p:cNvSpPr>
            <a:spLocks noGrp="1"/>
          </p:cNvSpPr>
          <p:nvPr>
            <p:ph idx="1"/>
          </p:nvPr>
        </p:nvSpPr>
        <p:spPr>
          <a:xfrm>
            <a:off x="657224" y="1548434"/>
            <a:ext cx="10446205" cy="4334850"/>
          </a:xfrm>
          <a:solidFill>
            <a:srgbClr val="FFFFFF">
              <a:alpha val="89804"/>
            </a:srgbClr>
          </a:solidFill>
        </p:spPr>
        <p:txBody>
          <a:bodyPr>
            <a:normAutofit/>
          </a:bodyPr>
          <a:lstStyle/>
          <a:p>
            <a:r>
              <a:rPr lang="en-US" sz="2000" b="1" dirty="0"/>
              <a:t>The Activity Bar</a:t>
            </a:r>
          </a:p>
          <a:p>
            <a:r>
              <a:rPr lang="en-US" sz="2000" dirty="0"/>
              <a:t>The activity bar enhances the user experience by providing quick access to essential Galaxy features: you can </a:t>
            </a:r>
            <a:r>
              <a:rPr lang="en-US" sz="2000" b="1" dirty="0"/>
              <a:t>upload files</a:t>
            </a:r>
            <a:r>
              <a:rPr lang="en-US" sz="2000" dirty="0"/>
              <a:t>, open </a:t>
            </a:r>
            <a:r>
              <a:rPr lang="en-US" sz="2000" b="1" dirty="0"/>
              <a:t>tools</a:t>
            </a:r>
            <a:r>
              <a:rPr lang="en-US" sz="2000" dirty="0"/>
              <a:t> and </a:t>
            </a:r>
            <a:r>
              <a:rPr lang="en-US" sz="2000" b="1" dirty="0"/>
              <a:t>workflows</a:t>
            </a:r>
            <a:r>
              <a:rPr lang="en-US" sz="2000" dirty="0"/>
              <a:t>, or switch between your </a:t>
            </a:r>
            <a:r>
              <a:rPr lang="en-US" sz="2000" b="1" dirty="0"/>
              <a:t>histories</a:t>
            </a:r>
            <a:r>
              <a:rPr lang="en-US" sz="2000" dirty="0"/>
              <a:t> and ongoing analyses.</a:t>
            </a:r>
            <a:endParaRPr lang="fr-FR" sz="2000" dirty="0"/>
          </a:p>
        </p:txBody>
      </p:sp>
      <p:sp>
        <p:nvSpPr>
          <p:cNvPr id="3" name="Espace réservé du numéro de diapositive 2">
            <a:extLst>
              <a:ext uri="{FF2B5EF4-FFF2-40B4-BE49-F238E27FC236}">
                <a16:creationId xmlns:a16="http://schemas.microsoft.com/office/drawing/2014/main" id="{EC6BDF14-B034-481E-94A0-29B35667BE01}"/>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10</a:t>
            </a:fld>
            <a:endParaRPr lang="fr-FR">
              <a:solidFill>
                <a:schemeClr val="bg1">
                  <a:alpha val="25000"/>
                </a:schemeClr>
              </a:solidFill>
            </a:endParaRPr>
          </a:p>
        </p:txBody>
      </p:sp>
    </p:spTree>
    <p:extLst>
      <p:ext uri="{BB962C8B-B14F-4D97-AF65-F5344CB8AC3E}">
        <p14:creationId xmlns:p14="http://schemas.microsoft.com/office/powerpoint/2010/main" val="284091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8EFED-E5B1-4562-8146-723C97CD2899}"/>
              </a:ext>
            </a:extLst>
          </p:cNvPr>
          <p:cNvSpPr>
            <a:spLocks noGrp="1"/>
          </p:cNvSpPr>
          <p:nvPr>
            <p:ph type="title"/>
          </p:nvPr>
        </p:nvSpPr>
        <p:spPr/>
        <p:txBody>
          <a:bodyPr/>
          <a:lstStyle/>
          <a:p>
            <a:r>
              <a:rPr lang="fr-FR" dirty="0"/>
              <a:t>The Galaxy Interface </a:t>
            </a:r>
            <a:r>
              <a:rPr lang="fr-FR" dirty="0" err="1"/>
              <a:t>Layout</a:t>
            </a:r>
            <a:endParaRPr lang="fr-FR" dirty="0"/>
          </a:p>
        </p:txBody>
      </p:sp>
      <p:pic>
        <p:nvPicPr>
          <p:cNvPr id="2050" name="Picture 2" descr="galaxy">
            <a:extLst>
              <a:ext uri="{FF2B5EF4-FFF2-40B4-BE49-F238E27FC236}">
                <a16:creationId xmlns:a16="http://schemas.microsoft.com/office/drawing/2014/main" id="{25C276E2-3E68-41A2-87E6-5ED28484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0" y="1548433"/>
            <a:ext cx="7466013" cy="433485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57357C04-5664-4464-ACDB-BCF6E47A3DDC}"/>
              </a:ext>
            </a:extLst>
          </p:cNvPr>
          <p:cNvSpPr>
            <a:spLocks noGrp="1"/>
          </p:cNvSpPr>
          <p:nvPr>
            <p:ph idx="1"/>
          </p:nvPr>
        </p:nvSpPr>
        <p:spPr>
          <a:xfrm>
            <a:off x="2249714" y="1548434"/>
            <a:ext cx="8853715" cy="4334850"/>
          </a:xfrm>
          <a:solidFill>
            <a:srgbClr val="FFFFFF">
              <a:alpha val="89804"/>
            </a:srgbClr>
          </a:solidFill>
        </p:spPr>
        <p:txBody>
          <a:bodyPr>
            <a:normAutofit/>
          </a:bodyPr>
          <a:lstStyle/>
          <a:p>
            <a:r>
              <a:rPr lang="en-US" sz="2000" b="1" dirty="0"/>
              <a:t>The Tools Panel</a:t>
            </a:r>
          </a:p>
          <a:p>
            <a:r>
              <a:rPr lang="en-US" sz="2000" dirty="0"/>
              <a:t>This panel lists all the </a:t>
            </a:r>
            <a:r>
              <a:rPr lang="en-US" sz="2000" b="1" dirty="0"/>
              <a:t>available tools</a:t>
            </a:r>
            <a:r>
              <a:rPr lang="en-US" sz="2000" dirty="0"/>
              <a:t> on your Galaxy platform. Tools are organized into categories (for example: </a:t>
            </a:r>
            <a:r>
              <a:rPr lang="en-US" sz="2000" i="1" dirty="0"/>
              <a:t>FASTQ Quality Control, FROGS-5 Core, </a:t>
            </a:r>
            <a:r>
              <a:rPr lang="en-US" sz="2000" i="1" dirty="0" err="1"/>
              <a:t>Qiime</a:t>
            </a:r>
            <a:r>
              <a:rPr lang="en-US" sz="2000" i="1" dirty="0"/>
              <a:t>,</a:t>
            </a:r>
            <a:r>
              <a:rPr lang="en-US" sz="2000" dirty="0"/>
              <a:t> etc.). When you click on a tool’s name, its description and parameter options appear in the central panel.</a:t>
            </a:r>
          </a:p>
          <a:p>
            <a:endParaRPr lang="en-US" sz="2000" dirty="0"/>
          </a:p>
          <a:p>
            <a:r>
              <a:rPr lang="en-US" sz="2000" i="1" dirty="0"/>
              <a:t>Tip: Use the search bar at the top of the Tools panel to quickly find any tool by name or keyword.</a:t>
            </a:r>
            <a:endParaRPr lang="fr-FR" sz="2000" i="1" dirty="0"/>
          </a:p>
        </p:txBody>
      </p:sp>
      <p:sp>
        <p:nvSpPr>
          <p:cNvPr id="3" name="Espace réservé du numéro de diapositive 2">
            <a:extLst>
              <a:ext uri="{FF2B5EF4-FFF2-40B4-BE49-F238E27FC236}">
                <a16:creationId xmlns:a16="http://schemas.microsoft.com/office/drawing/2014/main" id="{F65BE1BD-92DE-4F17-8B77-303A7D04B03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11</a:t>
            </a:fld>
            <a:endParaRPr lang="fr-FR">
              <a:solidFill>
                <a:schemeClr val="bg1">
                  <a:alpha val="25000"/>
                </a:schemeClr>
              </a:solidFill>
            </a:endParaRPr>
          </a:p>
        </p:txBody>
      </p:sp>
    </p:spTree>
    <p:extLst>
      <p:ext uri="{BB962C8B-B14F-4D97-AF65-F5344CB8AC3E}">
        <p14:creationId xmlns:p14="http://schemas.microsoft.com/office/powerpoint/2010/main" val="34689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8EFED-E5B1-4562-8146-723C97CD2899}"/>
              </a:ext>
            </a:extLst>
          </p:cNvPr>
          <p:cNvSpPr>
            <a:spLocks noGrp="1"/>
          </p:cNvSpPr>
          <p:nvPr>
            <p:ph type="title"/>
          </p:nvPr>
        </p:nvSpPr>
        <p:spPr/>
        <p:txBody>
          <a:bodyPr/>
          <a:lstStyle/>
          <a:p>
            <a:r>
              <a:rPr lang="fr-FR" dirty="0"/>
              <a:t>The Galaxy Interface </a:t>
            </a:r>
            <a:r>
              <a:rPr lang="fr-FR" dirty="0" err="1"/>
              <a:t>Layout</a:t>
            </a:r>
            <a:endParaRPr lang="fr-FR" dirty="0"/>
          </a:p>
        </p:txBody>
      </p:sp>
      <p:pic>
        <p:nvPicPr>
          <p:cNvPr id="2050" name="Picture 2" descr="galaxy">
            <a:extLst>
              <a:ext uri="{FF2B5EF4-FFF2-40B4-BE49-F238E27FC236}">
                <a16:creationId xmlns:a16="http://schemas.microsoft.com/office/drawing/2014/main" id="{25C276E2-3E68-41A2-87E6-5ED28484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0" y="1548433"/>
            <a:ext cx="7466013" cy="433485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57357C04-5664-4464-ACDB-BCF6E47A3DDC}"/>
              </a:ext>
            </a:extLst>
          </p:cNvPr>
          <p:cNvSpPr>
            <a:spLocks noGrp="1"/>
          </p:cNvSpPr>
          <p:nvPr>
            <p:ph idx="1"/>
          </p:nvPr>
        </p:nvSpPr>
        <p:spPr>
          <a:xfrm>
            <a:off x="6226629" y="1548434"/>
            <a:ext cx="4876800" cy="4334850"/>
          </a:xfrm>
          <a:solidFill>
            <a:srgbClr val="FFFFFF">
              <a:alpha val="89804"/>
            </a:srgbClr>
          </a:solidFill>
        </p:spPr>
        <p:txBody>
          <a:bodyPr>
            <a:normAutofit/>
          </a:bodyPr>
          <a:lstStyle/>
          <a:p>
            <a:r>
              <a:rPr lang="en-US" sz="2000" b="1" dirty="0"/>
              <a:t>The Central Panel (in the middle)</a:t>
            </a:r>
          </a:p>
          <a:p>
            <a:r>
              <a:rPr lang="en-US" sz="2000" dirty="0"/>
              <a:t>This is your </a:t>
            </a:r>
            <a:r>
              <a:rPr lang="en-US" sz="2000" b="1" dirty="0"/>
              <a:t>main working area</a:t>
            </a:r>
            <a:r>
              <a:rPr lang="en-US" sz="2000" dirty="0"/>
              <a:t>. It displays tool forms, results, visualizations, and documentation. Whenever you launch a tool or open a dataset, the details are shown here. You can also view the output of FROGS steps (for example, abundance tables, graphics, statistics report) directly in this area.</a:t>
            </a:r>
            <a:endParaRPr lang="fr-FR" sz="2000" dirty="0"/>
          </a:p>
        </p:txBody>
      </p:sp>
      <p:sp>
        <p:nvSpPr>
          <p:cNvPr id="3" name="Espace réservé du numéro de diapositive 2">
            <a:extLst>
              <a:ext uri="{FF2B5EF4-FFF2-40B4-BE49-F238E27FC236}">
                <a16:creationId xmlns:a16="http://schemas.microsoft.com/office/drawing/2014/main" id="{1828EF13-E68E-4CCD-946A-333EA908ADA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12</a:t>
            </a:fld>
            <a:endParaRPr lang="fr-FR">
              <a:solidFill>
                <a:schemeClr val="bg1">
                  <a:alpha val="25000"/>
                </a:schemeClr>
              </a:solidFill>
            </a:endParaRPr>
          </a:p>
        </p:txBody>
      </p:sp>
    </p:spTree>
    <p:extLst>
      <p:ext uri="{BB962C8B-B14F-4D97-AF65-F5344CB8AC3E}">
        <p14:creationId xmlns:p14="http://schemas.microsoft.com/office/powerpoint/2010/main" val="1868277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8EFED-E5B1-4562-8146-723C97CD2899}"/>
              </a:ext>
            </a:extLst>
          </p:cNvPr>
          <p:cNvSpPr>
            <a:spLocks noGrp="1"/>
          </p:cNvSpPr>
          <p:nvPr>
            <p:ph type="title"/>
          </p:nvPr>
        </p:nvSpPr>
        <p:spPr/>
        <p:txBody>
          <a:bodyPr/>
          <a:lstStyle/>
          <a:p>
            <a:r>
              <a:rPr lang="fr-FR" dirty="0"/>
              <a:t>The Galaxy Interface </a:t>
            </a:r>
            <a:r>
              <a:rPr lang="fr-FR" dirty="0" err="1"/>
              <a:t>Layout</a:t>
            </a:r>
            <a:endParaRPr lang="fr-FR" dirty="0"/>
          </a:p>
        </p:txBody>
      </p:sp>
      <p:pic>
        <p:nvPicPr>
          <p:cNvPr id="2050" name="Picture 2" descr="galaxy">
            <a:extLst>
              <a:ext uri="{FF2B5EF4-FFF2-40B4-BE49-F238E27FC236}">
                <a16:creationId xmlns:a16="http://schemas.microsoft.com/office/drawing/2014/main" id="{25C276E2-3E68-41A2-87E6-5ED28484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0" y="1548433"/>
            <a:ext cx="6352823" cy="368852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57357C04-5664-4464-ACDB-BCF6E47A3DDC}"/>
              </a:ext>
            </a:extLst>
          </p:cNvPr>
          <p:cNvSpPr>
            <a:spLocks noGrp="1"/>
          </p:cNvSpPr>
          <p:nvPr>
            <p:ph idx="1"/>
          </p:nvPr>
        </p:nvSpPr>
        <p:spPr>
          <a:xfrm>
            <a:off x="6487887" y="1548434"/>
            <a:ext cx="4746170" cy="4334850"/>
          </a:xfrm>
          <a:noFill/>
        </p:spPr>
        <p:txBody>
          <a:bodyPr>
            <a:normAutofit/>
          </a:bodyPr>
          <a:lstStyle/>
          <a:p>
            <a:r>
              <a:rPr lang="en-US" sz="2000" b="1" dirty="0"/>
              <a:t>The History Panel (on the right)</a:t>
            </a:r>
          </a:p>
          <a:p>
            <a:r>
              <a:rPr lang="en-US" sz="2000" dirty="0"/>
              <a:t>The History panel keeps track of all your </a:t>
            </a:r>
            <a:r>
              <a:rPr lang="en-US" sz="2000" b="1" dirty="0"/>
              <a:t>datasets, analyses, and results</a:t>
            </a:r>
            <a:r>
              <a:rPr lang="en-US" sz="2000" dirty="0"/>
              <a:t>. Each time you run a tool, its output appears here as a new dataset — color-coded to show its status:</a:t>
            </a:r>
            <a:endParaRPr lang="fr-FR" sz="2000" dirty="0"/>
          </a:p>
        </p:txBody>
      </p:sp>
      <p:sp>
        <p:nvSpPr>
          <p:cNvPr id="11" name="ZoneTexte 10">
            <a:extLst>
              <a:ext uri="{FF2B5EF4-FFF2-40B4-BE49-F238E27FC236}">
                <a16:creationId xmlns:a16="http://schemas.microsoft.com/office/drawing/2014/main" id="{46BC9032-8C98-4646-BFDA-3AE29C98BED6}"/>
              </a:ext>
            </a:extLst>
          </p:cNvPr>
          <p:cNvSpPr txBox="1"/>
          <p:nvPr/>
        </p:nvSpPr>
        <p:spPr>
          <a:xfrm>
            <a:off x="185851" y="5846978"/>
            <a:ext cx="10525692" cy="646331"/>
          </a:xfrm>
          <a:prstGeom prst="rect">
            <a:avLst/>
          </a:prstGeom>
          <a:noFill/>
        </p:spPr>
        <p:txBody>
          <a:bodyPr wrap="square">
            <a:spAutoFit/>
          </a:bodyPr>
          <a:lstStyle/>
          <a:p>
            <a:r>
              <a:rPr lang="en-US" dirty="0"/>
              <a:t>Histories are </a:t>
            </a:r>
            <a:r>
              <a:rPr lang="en-US" dirty="0">
                <a:solidFill>
                  <a:schemeClr val="accent2"/>
                </a:solidFill>
              </a:rPr>
              <a:t>automatically</a:t>
            </a:r>
            <a:r>
              <a:rPr lang="en-US" dirty="0"/>
              <a:t> </a:t>
            </a:r>
            <a:r>
              <a:rPr lang="en-US" dirty="0">
                <a:solidFill>
                  <a:schemeClr val="accent2"/>
                </a:solidFill>
              </a:rPr>
              <a:t>saved</a:t>
            </a:r>
            <a:r>
              <a:rPr lang="en-US" dirty="0"/>
              <a:t> and can be renamed, shared, duplicated, or downloaded.</a:t>
            </a:r>
          </a:p>
          <a:p>
            <a:r>
              <a:rPr lang="en-US" i="1" dirty="0"/>
              <a:t>Tip: You can click on a dataset name to view details or click the eye icon to preview its content. </a:t>
            </a:r>
            <a:endParaRPr lang="fr-FR" i="1" dirty="0"/>
          </a:p>
        </p:txBody>
      </p:sp>
      <p:sp>
        <p:nvSpPr>
          <p:cNvPr id="9" name="Rectangle 8">
            <a:extLst>
              <a:ext uri="{FF2B5EF4-FFF2-40B4-BE49-F238E27FC236}">
                <a16:creationId xmlns:a16="http://schemas.microsoft.com/office/drawing/2014/main" id="{9C1D025C-1084-4A05-B56E-F5F39A43BDDC}"/>
              </a:ext>
            </a:extLst>
          </p:cNvPr>
          <p:cNvSpPr/>
          <p:nvPr/>
        </p:nvSpPr>
        <p:spPr>
          <a:xfrm>
            <a:off x="6705600" y="4276907"/>
            <a:ext cx="450850" cy="239182"/>
          </a:xfrm>
          <a:prstGeom prst="rect">
            <a:avLst/>
          </a:prstGeom>
          <a:solidFill>
            <a:srgbClr val="CFCDC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E5D24FB-F88E-45EC-95BF-B4E6118E2BFF}"/>
              </a:ext>
            </a:extLst>
          </p:cNvPr>
          <p:cNvSpPr/>
          <p:nvPr/>
        </p:nvSpPr>
        <p:spPr>
          <a:xfrm>
            <a:off x="6705600" y="4659554"/>
            <a:ext cx="450850" cy="239182"/>
          </a:xfrm>
          <a:prstGeom prst="rect">
            <a:avLst/>
          </a:prstGeom>
          <a:solidFill>
            <a:srgbClr val="FFE6CD"/>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5799D276-4D31-4D35-B718-38A06A0BE619}"/>
              </a:ext>
            </a:extLst>
          </p:cNvPr>
          <p:cNvSpPr/>
          <p:nvPr/>
        </p:nvSpPr>
        <p:spPr>
          <a:xfrm>
            <a:off x="6705600" y="5034956"/>
            <a:ext cx="450850" cy="239182"/>
          </a:xfrm>
          <a:prstGeom prst="rect">
            <a:avLst/>
          </a:prstGeom>
          <a:solidFill>
            <a:srgbClr val="C2EBC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39A16197-EA3D-4015-8873-DEAA0D67B950}"/>
              </a:ext>
            </a:extLst>
          </p:cNvPr>
          <p:cNvSpPr/>
          <p:nvPr/>
        </p:nvSpPr>
        <p:spPr>
          <a:xfrm>
            <a:off x="6705600" y="5428056"/>
            <a:ext cx="450850" cy="239182"/>
          </a:xfrm>
          <a:prstGeom prst="rect">
            <a:avLst/>
          </a:prstGeom>
          <a:solidFill>
            <a:srgbClr val="F4A3A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802F97D7-0670-4376-B068-6E0B89956FB4}"/>
              </a:ext>
            </a:extLst>
          </p:cNvPr>
          <p:cNvSpPr txBox="1"/>
          <p:nvPr/>
        </p:nvSpPr>
        <p:spPr>
          <a:xfrm>
            <a:off x="7230834" y="4211832"/>
            <a:ext cx="3649423" cy="369332"/>
          </a:xfrm>
          <a:prstGeom prst="rect">
            <a:avLst/>
          </a:prstGeom>
          <a:noFill/>
        </p:spPr>
        <p:txBody>
          <a:bodyPr wrap="square" rtlCol="0">
            <a:spAutoFit/>
          </a:bodyPr>
          <a:lstStyle/>
          <a:p>
            <a:r>
              <a:rPr lang="fr-FR" dirty="0"/>
              <a:t>Grey = </a:t>
            </a:r>
            <a:r>
              <a:rPr lang="fr-FR" dirty="0" err="1"/>
              <a:t>waiting</a:t>
            </a:r>
            <a:r>
              <a:rPr lang="fr-FR" dirty="0"/>
              <a:t> for server </a:t>
            </a:r>
            <a:r>
              <a:rPr lang="fr-FR" dirty="0" err="1"/>
              <a:t>response</a:t>
            </a:r>
            <a:endParaRPr lang="fr-FR" dirty="0"/>
          </a:p>
        </p:txBody>
      </p:sp>
      <p:sp>
        <p:nvSpPr>
          <p:cNvPr id="22" name="ZoneTexte 21">
            <a:extLst>
              <a:ext uri="{FF2B5EF4-FFF2-40B4-BE49-F238E27FC236}">
                <a16:creationId xmlns:a16="http://schemas.microsoft.com/office/drawing/2014/main" id="{BF93F486-7989-4334-AB80-AF0789D11221}"/>
              </a:ext>
            </a:extLst>
          </p:cNvPr>
          <p:cNvSpPr txBox="1"/>
          <p:nvPr/>
        </p:nvSpPr>
        <p:spPr>
          <a:xfrm>
            <a:off x="7230835" y="4588665"/>
            <a:ext cx="3649423" cy="369332"/>
          </a:xfrm>
          <a:prstGeom prst="rect">
            <a:avLst/>
          </a:prstGeom>
          <a:noFill/>
        </p:spPr>
        <p:txBody>
          <a:bodyPr wrap="square" rtlCol="0">
            <a:spAutoFit/>
          </a:bodyPr>
          <a:lstStyle/>
          <a:p>
            <a:r>
              <a:rPr lang="fr-FR" dirty="0"/>
              <a:t>Orange = running</a:t>
            </a:r>
          </a:p>
        </p:txBody>
      </p:sp>
      <p:sp>
        <p:nvSpPr>
          <p:cNvPr id="23" name="ZoneTexte 22">
            <a:extLst>
              <a:ext uri="{FF2B5EF4-FFF2-40B4-BE49-F238E27FC236}">
                <a16:creationId xmlns:a16="http://schemas.microsoft.com/office/drawing/2014/main" id="{E25166E2-07CA-4839-B245-852246FE7B18}"/>
              </a:ext>
            </a:extLst>
          </p:cNvPr>
          <p:cNvSpPr txBox="1"/>
          <p:nvPr/>
        </p:nvSpPr>
        <p:spPr>
          <a:xfrm>
            <a:off x="7230836" y="4969881"/>
            <a:ext cx="3649423" cy="369332"/>
          </a:xfrm>
          <a:prstGeom prst="rect">
            <a:avLst/>
          </a:prstGeom>
          <a:noFill/>
        </p:spPr>
        <p:txBody>
          <a:bodyPr wrap="square" rtlCol="0">
            <a:spAutoFit/>
          </a:bodyPr>
          <a:lstStyle/>
          <a:p>
            <a:r>
              <a:rPr lang="fr-FR" dirty="0"/>
              <a:t>Green = </a:t>
            </a:r>
            <a:r>
              <a:rPr lang="fr-FR" dirty="0" err="1"/>
              <a:t>finished</a:t>
            </a:r>
            <a:r>
              <a:rPr lang="fr-FR" dirty="0"/>
              <a:t> </a:t>
            </a:r>
            <a:r>
              <a:rPr lang="fr-FR" dirty="0" err="1"/>
              <a:t>successfully</a:t>
            </a:r>
            <a:endParaRPr lang="fr-FR" dirty="0"/>
          </a:p>
        </p:txBody>
      </p:sp>
      <p:sp>
        <p:nvSpPr>
          <p:cNvPr id="24" name="ZoneTexte 23">
            <a:extLst>
              <a:ext uri="{FF2B5EF4-FFF2-40B4-BE49-F238E27FC236}">
                <a16:creationId xmlns:a16="http://schemas.microsoft.com/office/drawing/2014/main" id="{056FF4AF-49C9-4DBF-AB81-EA21512A52CF}"/>
              </a:ext>
            </a:extLst>
          </p:cNvPr>
          <p:cNvSpPr txBox="1"/>
          <p:nvPr/>
        </p:nvSpPr>
        <p:spPr>
          <a:xfrm>
            <a:off x="7230835" y="5362981"/>
            <a:ext cx="3649423" cy="369332"/>
          </a:xfrm>
          <a:prstGeom prst="rect">
            <a:avLst/>
          </a:prstGeom>
          <a:noFill/>
        </p:spPr>
        <p:txBody>
          <a:bodyPr wrap="square" rtlCol="0">
            <a:spAutoFit/>
          </a:bodyPr>
          <a:lstStyle/>
          <a:p>
            <a:r>
              <a:rPr lang="fr-FR" dirty="0"/>
              <a:t>Red = </a:t>
            </a:r>
            <a:r>
              <a:rPr lang="fr-FR" dirty="0" err="1"/>
              <a:t>failed</a:t>
            </a:r>
            <a:endParaRPr lang="fr-FR" dirty="0"/>
          </a:p>
        </p:txBody>
      </p:sp>
      <p:sp>
        <p:nvSpPr>
          <p:cNvPr id="3" name="Espace réservé du numéro de diapositive 2">
            <a:extLst>
              <a:ext uri="{FF2B5EF4-FFF2-40B4-BE49-F238E27FC236}">
                <a16:creationId xmlns:a16="http://schemas.microsoft.com/office/drawing/2014/main" id="{45A4E1A0-5F26-4BA0-AADA-C8678B6B9645}"/>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13</a:t>
            </a:fld>
            <a:endParaRPr lang="fr-FR">
              <a:solidFill>
                <a:schemeClr val="bg1">
                  <a:alpha val="25000"/>
                </a:schemeClr>
              </a:solidFill>
            </a:endParaRPr>
          </a:p>
        </p:txBody>
      </p:sp>
    </p:spTree>
    <p:extLst>
      <p:ext uri="{BB962C8B-B14F-4D97-AF65-F5344CB8AC3E}">
        <p14:creationId xmlns:p14="http://schemas.microsoft.com/office/powerpoint/2010/main" val="203203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49273"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en-US" dirty="0"/>
              <a:t>Create a </a:t>
            </a:r>
            <a:r>
              <a:rPr lang="en-US" i="1" dirty="0"/>
              <a:t>.tar </a:t>
            </a:r>
            <a:r>
              <a:rPr lang="en-US" dirty="0"/>
              <a:t>archive with your data</a:t>
            </a:r>
            <a:endParaRPr lang="fr-FR" dirty="0"/>
          </a:p>
        </p:txBody>
      </p:sp>
      <p:sp>
        <p:nvSpPr>
          <p:cNvPr id="2" name="Espace réservé du numéro de diapositive 1">
            <a:extLst>
              <a:ext uri="{FF2B5EF4-FFF2-40B4-BE49-F238E27FC236}">
                <a16:creationId xmlns:a16="http://schemas.microsoft.com/office/drawing/2014/main" id="{CD6C9F32-1260-4B63-B414-8A1A935A96CF}"/>
              </a:ext>
            </a:extLst>
          </p:cNvPr>
          <p:cNvSpPr>
            <a:spLocks noGrp="1"/>
          </p:cNvSpPr>
          <p:nvPr>
            <p:ph type="sldNum" sz="quarter" idx="12"/>
          </p:nvPr>
        </p:nvSpPr>
        <p:spPr/>
        <p:txBody>
          <a:bodyPr/>
          <a:lstStyle/>
          <a:p>
            <a:fld id="{141334C3-4CE6-4A75-BE27-90F551227C64}" type="slidenum">
              <a:rPr lang="fr-FR" smtClean="0"/>
              <a:t>14</a:t>
            </a:fld>
            <a:endParaRPr lang="fr-FR"/>
          </a:p>
        </p:txBody>
      </p:sp>
    </p:spTree>
    <p:extLst>
      <p:ext uri="{BB962C8B-B14F-4D97-AF65-F5344CB8AC3E}">
        <p14:creationId xmlns:p14="http://schemas.microsoft.com/office/powerpoint/2010/main" val="2092053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a:t>Why package your data into a .tar archive?</a:t>
            </a:r>
          </a:p>
        </p:txBody>
      </p:sp>
      <p:sp>
        <p:nvSpPr>
          <p:cNvPr id="5" name="Espace réservé du contenu 4">
            <a:extLst>
              <a:ext uri="{FF2B5EF4-FFF2-40B4-BE49-F238E27FC236}">
                <a16:creationId xmlns:a16="http://schemas.microsoft.com/office/drawing/2014/main" id="{B194ABB9-182C-4822-B957-F16FE0472624}"/>
              </a:ext>
            </a:extLst>
          </p:cNvPr>
          <p:cNvSpPr>
            <a:spLocks noGrp="1"/>
          </p:cNvSpPr>
          <p:nvPr>
            <p:ph idx="1"/>
          </p:nvPr>
        </p:nvSpPr>
        <p:spPr/>
        <p:txBody>
          <a:bodyPr/>
          <a:lstStyle/>
          <a:p>
            <a:r>
              <a:rPr lang="en-GB" dirty="0"/>
              <a:t>Uploading files one by one is slow, tedious, and error-prone.</a:t>
            </a:r>
          </a:p>
          <a:p>
            <a:r>
              <a:rPr lang="en-GB" dirty="0"/>
              <a:t>A better solution is to bundle your files into a single tar archive.</a:t>
            </a:r>
          </a:p>
          <a:p>
            <a:r>
              <a:rPr lang="en-GB" dirty="0"/>
              <a:t>This makes the upload faster, cleaner, and much less likely to fail.</a:t>
            </a:r>
          </a:p>
        </p:txBody>
      </p:sp>
      <p:sp>
        <p:nvSpPr>
          <p:cNvPr id="2" name="Rectangle : coins arrondis 1">
            <a:extLst>
              <a:ext uri="{FF2B5EF4-FFF2-40B4-BE49-F238E27FC236}">
                <a16:creationId xmlns:a16="http://schemas.microsoft.com/office/drawing/2014/main" id="{A772EA51-0C7C-4E6E-BC7E-FD2D116728AD}"/>
              </a:ext>
            </a:extLst>
          </p:cNvPr>
          <p:cNvSpPr/>
          <p:nvPr/>
        </p:nvSpPr>
        <p:spPr>
          <a:xfrm>
            <a:off x="3949261" y="4099033"/>
            <a:ext cx="6976241" cy="2120463"/>
          </a:xfrm>
          <a:prstGeom prst="roundRect">
            <a:avLst/>
          </a:prstGeom>
          <a:solidFill>
            <a:srgbClr val="127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t>What is a .tar.gz file?</a:t>
            </a:r>
          </a:p>
          <a:p>
            <a:r>
              <a:rPr lang="en-US" sz="1400" dirty="0"/>
              <a:t>	.tar bundles multiple files and folders in a single package</a:t>
            </a:r>
          </a:p>
          <a:p>
            <a:r>
              <a:rPr lang="en-US" sz="1400" dirty="0"/>
              <a:t>	.</a:t>
            </a:r>
            <a:r>
              <a:rPr lang="en-US" sz="1400" dirty="0" err="1"/>
              <a:t>gz</a:t>
            </a:r>
            <a:r>
              <a:rPr lang="en-US" sz="1400" dirty="0"/>
              <a:t> compresses that package to reduce its size (effective if .fastq are not compressed)</a:t>
            </a:r>
          </a:p>
          <a:p>
            <a:pPr algn="ctr"/>
            <a:endParaRPr lang="en-US" sz="1400" dirty="0"/>
          </a:p>
        </p:txBody>
      </p:sp>
      <p:pic>
        <p:nvPicPr>
          <p:cNvPr id="6" name="Image 5">
            <a:extLst>
              <a:ext uri="{FF2B5EF4-FFF2-40B4-BE49-F238E27FC236}">
                <a16:creationId xmlns:a16="http://schemas.microsoft.com/office/drawing/2014/main" id="{A2153665-D414-49EB-9755-34CED04DC64D}"/>
              </a:ext>
            </a:extLst>
          </p:cNvPr>
          <p:cNvPicPr>
            <a:picLocks noChangeAspect="1"/>
          </p:cNvPicPr>
          <p:nvPr/>
        </p:nvPicPr>
        <p:blipFill rotWithShape="1">
          <a:blip r:embed="rId2">
            <a:clrChange>
              <a:clrFrom>
                <a:srgbClr val="FFFFFF"/>
              </a:clrFrom>
              <a:clrTo>
                <a:srgbClr val="FFFFFF">
                  <a:alpha val="0"/>
                </a:srgbClr>
              </a:clrTo>
            </a:clrChange>
          </a:blip>
          <a:srcRect r="262"/>
          <a:stretch/>
        </p:blipFill>
        <p:spPr>
          <a:xfrm>
            <a:off x="4919849" y="4862325"/>
            <a:ext cx="5021870" cy="1357171"/>
          </a:xfrm>
          <a:prstGeom prst="rect">
            <a:avLst/>
          </a:prstGeom>
        </p:spPr>
      </p:pic>
      <p:sp>
        <p:nvSpPr>
          <p:cNvPr id="3" name="Espace réservé du numéro de diapositive 2">
            <a:extLst>
              <a:ext uri="{FF2B5EF4-FFF2-40B4-BE49-F238E27FC236}">
                <a16:creationId xmlns:a16="http://schemas.microsoft.com/office/drawing/2014/main" id="{07B54843-0E7F-47D6-8E56-4D8915D1A50A}"/>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15</a:t>
            </a:fld>
            <a:endParaRPr lang="fr-FR">
              <a:solidFill>
                <a:schemeClr val="bg1">
                  <a:alpha val="25000"/>
                </a:schemeClr>
              </a:solidFill>
            </a:endParaRPr>
          </a:p>
        </p:txBody>
      </p:sp>
    </p:spTree>
    <p:extLst>
      <p:ext uri="{BB962C8B-B14F-4D97-AF65-F5344CB8AC3E}">
        <p14:creationId xmlns:p14="http://schemas.microsoft.com/office/powerpoint/2010/main" val="165794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a:t>How to package your data into a .tar achive?</a:t>
            </a:r>
          </a:p>
        </p:txBody>
      </p:sp>
      <p:sp>
        <p:nvSpPr>
          <p:cNvPr id="5" name="Espace réservé du contenu 4">
            <a:extLst>
              <a:ext uri="{FF2B5EF4-FFF2-40B4-BE49-F238E27FC236}">
                <a16:creationId xmlns:a16="http://schemas.microsoft.com/office/drawing/2014/main" id="{B194ABB9-182C-4822-B957-F16FE0472624}"/>
              </a:ext>
            </a:extLst>
          </p:cNvPr>
          <p:cNvSpPr>
            <a:spLocks noGrp="1"/>
          </p:cNvSpPr>
          <p:nvPr>
            <p:ph idx="1"/>
          </p:nvPr>
        </p:nvSpPr>
        <p:spPr/>
        <p:txBody>
          <a:bodyPr/>
          <a:lstStyle/>
          <a:p>
            <a:r>
              <a:rPr lang="en-GB" dirty="0"/>
              <a:t>Several solutions exists:</a:t>
            </a:r>
          </a:p>
          <a:p>
            <a:endParaRPr lang="en-GB" dirty="0"/>
          </a:p>
          <a:p>
            <a:pPr marL="357188" indent="-357188">
              <a:buFont typeface="Wingdings" panose="05000000000000000000" pitchFamily="2" charset="2"/>
              <a:buChar char="§"/>
            </a:pPr>
            <a:r>
              <a:rPr lang="en-GB" dirty="0"/>
              <a:t>without command lines: 7-zip (Windows only)</a:t>
            </a:r>
          </a:p>
          <a:p>
            <a:pPr marL="0" indent="0">
              <a:buNone/>
            </a:pPr>
            <a:endParaRPr lang="en-GB" dirty="0"/>
          </a:p>
          <a:p>
            <a:pPr marL="357188" indent="-357188">
              <a:buFont typeface="Wingdings" panose="05000000000000000000" pitchFamily="2" charset="2"/>
              <a:buChar char="§"/>
            </a:pPr>
            <a:r>
              <a:rPr lang="en-GB" dirty="0"/>
              <a:t>with command lines: for macOS, Unix (or Windows with </a:t>
            </a:r>
            <a:r>
              <a:rPr lang="en-GB" dirty="0" err="1"/>
              <a:t>mobaXterm</a:t>
            </a:r>
            <a:r>
              <a:rPr lang="en-GB" dirty="0"/>
              <a:t>) </a:t>
            </a:r>
          </a:p>
        </p:txBody>
      </p:sp>
      <p:sp>
        <p:nvSpPr>
          <p:cNvPr id="2" name="Espace réservé du numéro de diapositive 1">
            <a:extLst>
              <a:ext uri="{FF2B5EF4-FFF2-40B4-BE49-F238E27FC236}">
                <a16:creationId xmlns:a16="http://schemas.microsoft.com/office/drawing/2014/main" id="{C730C286-0EBD-4926-A024-BD0054918F8A}"/>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16</a:t>
            </a:fld>
            <a:endParaRPr lang="fr-FR">
              <a:solidFill>
                <a:schemeClr val="bg1">
                  <a:alpha val="25000"/>
                </a:schemeClr>
              </a:solidFill>
            </a:endParaRPr>
          </a:p>
        </p:txBody>
      </p:sp>
    </p:spTree>
    <p:extLst>
      <p:ext uri="{BB962C8B-B14F-4D97-AF65-F5344CB8AC3E}">
        <p14:creationId xmlns:p14="http://schemas.microsoft.com/office/powerpoint/2010/main" val="300057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dirty="0"/>
              <a:t>Create a tar file with 7-Zip (Windows)</a:t>
            </a:r>
          </a:p>
        </p:txBody>
      </p:sp>
      <p:sp>
        <p:nvSpPr>
          <p:cNvPr id="5" name="Espace réservé du contenu 4">
            <a:extLst>
              <a:ext uri="{FF2B5EF4-FFF2-40B4-BE49-F238E27FC236}">
                <a16:creationId xmlns:a16="http://schemas.microsoft.com/office/drawing/2014/main" id="{B194ABB9-182C-4822-B957-F16FE0472624}"/>
              </a:ext>
            </a:extLst>
          </p:cNvPr>
          <p:cNvSpPr>
            <a:spLocks noGrp="1"/>
          </p:cNvSpPr>
          <p:nvPr>
            <p:ph idx="1"/>
          </p:nvPr>
        </p:nvSpPr>
        <p:spPr>
          <a:xfrm>
            <a:off x="719136" y="1461698"/>
            <a:ext cx="10753725" cy="3766185"/>
          </a:xfrm>
        </p:spPr>
        <p:txBody>
          <a:bodyPr/>
          <a:lstStyle/>
          <a:p>
            <a:pPr marL="0" indent="0">
              <a:buNone/>
            </a:pPr>
            <a:r>
              <a:rPr lang="en-GB" dirty="0"/>
              <a:t>7-ZIP is an open-source file archiver which can archive and compress files.</a:t>
            </a:r>
          </a:p>
          <a:p>
            <a:pPr marL="0" indent="0">
              <a:buNone/>
            </a:pPr>
            <a:r>
              <a:rPr lang="en-GB" dirty="0"/>
              <a:t>You can download it at: </a:t>
            </a:r>
            <a:r>
              <a:rPr lang="en-GB" dirty="0">
                <a:solidFill>
                  <a:schemeClr val="bg2">
                    <a:lumMod val="50000"/>
                  </a:schemeClr>
                </a:solidFill>
                <a:hlinkClick r:id="rId2">
                  <a:extLst>
                    <a:ext uri="{A12FA001-AC4F-418D-AE19-62706E023703}">
                      <ahyp:hlinkClr xmlns:ahyp="http://schemas.microsoft.com/office/drawing/2018/hyperlinkcolor" val="tx"/>
                    </a:ext>
                  </a:extLst>
                </a:hlinkClick>
              </a:rPr>
              <a:t>https://www.7-zip.org/</a:t>
            </a:r>
            <a:endParaRPr lang="en-GB" dirty="0">
              <a:solidFill>
                <a:schemeClr val="bg2">
                  <a:lumMod val="50000"/>
                </a:schemeClr>
              </a:solidFill>
            </a:endParaRPr>
          </a:p>
          <a:p>
            <a:pPr marL="0" indent="0">
              <a:buNone/>
            </a:pPr>
            <a:endParaRPr lang="en-GB" sz="800" dirty="0"/>
          </a:p>
          <a:p>
            <a:pPr marL="0" indent="0">
              <a:buNone/>
            </a:pPr>
            <a:r>
              <a:rPr lang="en-GB" dirty="0"/>
              <a:t>After installation, 7-Zip appears in the right-click context menu on files : </a:t>
            </a:r>
          </a:p>
        </p:txBody>
      </p:sp>
      <p:pic>
        <p:nvPicPr>
          <p:cNvPr id="3" name="Image 2">
            <a:extLst>
              <a:ext uri="{FF2B5EF4-FFF2-40B4-BE49-F238E27FC236}">
                <a16:creationId xmlns:a16="http://schemas.microsoft.com/office/drawing/2014/main" id="{58923717-E747-43DA-BBE2-9C84A42A7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816" y="499533"/>
            <a:ext cx="1186642" cy="676825"/>
          </a:xfrm>
          <a:prstGeom prst="rect">
            <a:avLst/>
          </a:prstGeom>
        </p:spPr>
      </p:pic>
      <p:pic>
        <p:nvPicPr>
          <p:cNvPr id="7" name="Image 6">
            <a:extLst>
              <a:ext uri="{FF2B5EF4-FFF2-40B4-BE49-F238E27FC236}">
                <a16:creationId xmlns:a16="http://schemas.microsoft.com/office/drawing/2014/main" id="{9B9DCBF6-09C5-4A92-A989-75061FD78523}"/>
              </a:ext>
            </a:extLst>
          </p:cNvPr>
          <p:cNvPicPr>
            <a:picLocks noChangeAspect="1"/>
          </p:cNvPicPr>
          <p:nvPr/>
        </p:nvPicPr>
        <p:blipFill rotWithShape="1">
          <a:blip r:embed="rId4"/>
          <a:srcRect l="-1" t="924" r="766" b="1378"/>
          <a:stretch/>
        </p:blipFill>
        <p:spPr>
          <a:xfrm>
            <a:off x="1998560" y="3365500"/>
            <a:ext cx="6488735" cy="3351184"/>
          </a:xfrm>
          <a:prstGeom prst="rect">
            <a:avLst/>
          </a:prstGeom>
          <a:ln>
            <a:solidFill>
              <a:schemeClr val="bg1">
                <a:lumMod val="50000"/>
              </a:schemeClr>
            </a:solidFill>
          </a:ln>
        </p:spPr>
      </p:pic>
      <p:sp>
        <p:nvSpPr>
          <p:cNvPr id="8" name="Espace réservé du contenu 4">
            <a:extLst>
              <a:ext uri="{FF2B5EF4-FFF2-40B4-BE49-F238E27FC236}">
                <a16:creationId xmlns:a16="http://schemas.microsoft.com/office/drawing/2014/main" id="{ED7D0870-2486-45F6-B0F0-F2ED98B613A4}"/>
              </a:ext>
            </a:extLst>
          </p:cNvPr>
          <p:cNvSpPr txBox="1">
            <a:spLocks/>
          </p:cNvSpPr>
          <p:nvPr/>
        </p:nvSpPr>
        <p:spPr>
          <a:xfrm>
            <a:off x="6453332" y="3516923"/>
            <a:ext cx="4800822" cy="1322559"/>
          </a:xfrm>
          <a:prstGeom prst="flowChartAlternateProcess">
            <a:avLst/>
          </a:prstGeom>
          <a:solidFill>
            <a:srgbClr val="127F63"/>
          </a:solidFill>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GB" sz="1800" dirty="0">
                <a:solidFill>
                  <a:schemeClr val="bg1"/>
                </a:solidFill>
              </a:rPr>
              <a:t>In the folder with your data, </a:t>
            </a:r>
          </a:p>
          <a:p>
            <a:pPr marL="0" indent="0">
              <a:buFont typeface="Arial" pitchFamily="34" charset="0"/>
              <a:buNone/>
            </a:pPr>
            <a:r>
              <a:rPr lang="en-GB" sz="1800" dirty="0">
                <a:solidFill>
                  <a:schemeClr val="bg1"/>
                </a:solidFill>
              </a:rPr>
              <a:t>select the samples to bundle</a:t>
            </a:r>
          </a:p>
          <a:p>
            <a:pPr marL="0" indent="0">
              <a:buFont typeface="Arial" pitchFamily="34" charset="0"/>
              <a:buNone/>
            </a:pPr>
            <a:r>
              <a:rPr lang="en-GB" sz="1800" dirty="0">
                <a:solidFill>
                  <a:schemeClr val="bg1"/>
                </a:solidFill>
              </a:rPr>
              <a:t>right click on them, choose 7-Zip, “add to archive…”</a:t>
            </a:r>
          </a:p>
        </p:txBody>
      </p:sp>
      <p:sp>
        <p:nvSpPr>
          <p:cNvPr id="2" name="Espace réservé du numéro de diapositive 1">
            <a:extLst>
              <a:ext uri="{FF2B5EF4-FFF2-40B4-BE49-F238E27FC236}">
                <a16:creationId xmlns:a16="http://schemas.microsoft.com/office/drawing/2014/main" id="{716CC490-E748-463F-B1E9-A2A56DE638C8}"/>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17</a:t>
            </a:fld>
            <a:endParaRPr lang="fr-FR">
              <a:solidFill>
                <a:schemeClr val="bg1">
                  <a:alpha val="25000"/>
                </a:schemeClr>
              </a:solidFill>
            </a:endParaRPr>
          </a:p>
        </p:txBody>
      </p:sp>
    </p:spTree>
    <p:extLst>
      <p:ext uri="{BB962C8B-B14F-4D97-AF65-F5344CB8AC3E}">
        <p14:creationId xmlns:p14="http://schemas.microsoft.com/office/powerpoint/2010/main" val="383173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dirty="0"/>
              <a:t>Create a tar file with 7-Zip (Windows)</a:t>
            </a:r>
          </a:p>
        </p:txBody>
      </p:sp>
      <p:pic>
        <p:nvPicPr>
          <p:cNvPr id="10" name="Image 9">
            <a:extLst>
              <a:ext uri="{FF2B5EF4-FFF2-40B4-BE49-F238E27FC236}">
                <a16:creationId xmlns:a16="http://schemas.microsoft.com/office/drawing/2014/main" id="{87D0F3A2-EE92-490E-87C5-81AC416B4434}"/>
              </a:ext>
            </a:extLst>
          </p:cNvPr>
          <p:cNvPicPr>
            <a:picLocks noChangeAspect="1"/>
          </p:cNvPicPr>
          <p:nvPr/>
        </p:nvPicPr>
        <p:blipFill rotWithShape="1">
          <a:blip r:embed="rId2"/>
          <a:srcRect l="1544" t="1483" r="1427" b="966"/>
          <a:stretch/>
        </p:blipFill>
        <p:spPr>
          <a:xfrm>
            <a:off x="657224" y="1663990"/>
            <a:ext cx="4684396" cy="4720936"/>
          </a:xfrm>
          <a:prstGeom prst="rect">
            <a:avLst/>
          </a:prstGeom>
          <a:ln>
            <a:solidFill>
              <a:schemeClr val="bg1">
                <a:lumMod val="50000"/>
              </a:schemeClr>
            </a:solidFill>
          </a:ln>
        </p:spPr>
      </p:pic>
      <p:sp>
        <p:nvSpPr>
          <p:cNvPr id="11" name="Espace réservé du contenu 4">
            <a:extLst>
              <a:ext uri="{FF2B5EF4-FFF2-40B4-BE49-F238E27FC236}">
                <a16:creationId xmlns:a16="http://schemas.microsoft.com/office/drawing/2014/main" id="{802A5726-86C8-4034-98A5-0A3E5C81D07C}"/>
              </a:ext>
            </a:extLst>
          </p:cNvPr>
          <p:cNvSpPr>
            <a:spLocks noGrp="1"/>
          </p:cNvSpPr>
          <p:nvPr>
            <p:ph idx="1"/>
          </p:nvPr>
        </p:nvSpPr>
        <p:spPr>
          <a:xfrm>
            <a:off x="5731969" y="4011967"/>
            <a:ext cx="5284793" cy="2010763"/>
          </a:xfrm>
        </p:spPr>
        <p:txBody>
          <a:bodyPr>
            <a:normAutofit fontScale="85000" lnSpcReduction="10000"/>
          </a:bodyPr>
          <a:lstStyle/>
          <a:p>
            <a:pPr>
              <a:lnSpc>
                <a:spcPct val="110000"/>
              </a:lnSpc>
            </a:pPr>
            <a:r>
              <a:rPr lang="en-GB" dirty="0"/>
              <a:t>It creates a .tar archive which is not compressed.</a:t>
            </a:r>
          </a:p>
          <a:p>
            <a:pPr>
              <a:lnSpc>
                <a:spcPct val="110000"/>
              </a:lnSpc>
            </a:pPr>
            <a:r>
              <a:rPr lang="en-GB" dirty="0"/>
              <a:t>If it needs to be compressed </a:t>
            </a:r>
            <a:br>
              <a:rPr lang="en-GB" dirty="0"/>
            </a:br>
            <a:r>
              <a:rPr lang="en-GB" dirty="0"/>
              <a:t>(if the .</a:t>
            </a:r>
            <a:r>
              <a:rPr lang="en-GB" dirty="0" err="1"/>
              <a:t>fastq</a:t>
            </a:r>
            <a:r>
              <a:rPr lang="en-GB" dirty="0"/>
              <a:t> files were not already compressed in .fastq.gz format) it is required to compress it in a second step</a:t>
            </a:r>
          </a:p>
        </p:txBody>
      </p:sp>
      <p:sp>
        <p:nvSpPr>
          <p:cNvPr id="12" name="Espace réservé du contenu 4">
            <a:extLst>
              <a:ext uri="{FF2B5EF4-FFF2-40B4-BE49-F238E27FC236}">
                <a16:creationId xmlns:a16="http://schemas.microsoft.com/office/drawing/2014/main" id="{34A58E6B-7514-4F19-9854-84ABDF9C352E}"/>
              </a:ext>
            </a:extLst>
          </p:cNvPr>
          <p:cNvSpPr txBox="1">
            <a:spLocks/>
          </p:cNvSpPr>
          <p:nvPr/>
        </p:nvSpPr>
        <p:spPr>
          <a:xfrm>
            <a:off x="5582501" y="1663990"/>
            <a:ext cx="5091362" cy="1322559"/>
          </a:xfrm>
          <a:prstGeom prst="flowChartAlternateProcess">
            <a:avLst/>
          </a:prstGeom>
          <a:solidFill>
            <a:srgbClr val="127F63"/>
          </a:solidFill>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GB" sz="1800" dirty="0">
                <a:solidFill>
                  <a:schemeClr val="bg1"/>
                </a:solidFill>
              </a:rPr>
              <a:t>Choose a name for your archive (ending with .tar)</a:t>
            </a:r>
          </a:p>
          <a:p>
            <a:pPr marL="0" indent="0">
              <a:buFont typeface="Arial" pitchFamily="34" charset="0"/>
              <a:buNone/>
            </a:pPr>
            <a:r>
              <a:rPr lang="en-GB" sz="1800" dirty="0">
                <a:solidFill>
                  <a:schemeClr val="bg1"/>
                </a:solidFill>
              </a:rPr>
              <a:t>Choose “tar” as archive format</a:t>
            </a:r>
          </a:p>
          <a:p>
            <a:pPr marL="0" indent="0">
              <a:buFont typeface="Arial" pitchFamily="34" charset="0"/>
              <a:buNone/>
            </a:pPr>
            <a:r>
              <a:rPr lang="en-GB" sz="1800" dirty="0">
                <a:solidFill>
                  <a:schemeClr val="bg1"/>
                </a:solidFill>
              </a:rPr>
              <a:t>Click on OK</a:t>
            </a:r>
          </a:p>
        </p:txBody>
      </p:sp>
      <p:pic>
        <p:nvPicPr>
          <p:cNvPr id="7" name="Image 6">
            <a:extLst>
              <a:ext uri="{FF2B5EF4-FFF2-40B4-BE49-F238E27FC236}">
                <a16:creationId xmlns:a16="http://schemas.microsoft.com/office/drawing/2014/main" id="{F9B1DF59-2E2B-41CA-992F-9D38F8C1C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816" y="499533"/>
            <a:ext cx="1186642" cy="676825"/>
          </a:xfrm>
          <a:prstGeom prst="rect">
            <a:avLst/>
          </a:prstGeom>
        </p:spPr>
      </p:pic>
      <p:sp>
        <p:nvSpPr>
          <p:cNvPr id="2" name="Espace réservé du numéro de diapositive 1">
            <a:extLst>
              <a:ext uri="{FF2B5EF4-FFF2-40B4-BE49-F238E27FC236}">
                <a16:creationId xmlns:a16="http://schemas.microsoft.com/office/drawing/2014/main" id="{9A69D7EA-8B9E-4B3C-A734-4DD211EB3817}"/>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18</a:t>
            </a:fld>
            <a:endParaRPr lang="fr-FR">
              <a:solidFill>
                <a:schemeClr val="bg1">
                  <a:alpha val="25000"/>
                </a:schemeClr>
              </a:solidFill>
            </a:endParaRPr>
          </a:p>
        </p:txBody>
      </p:sp>
    </p:spTree>
    <p:extLst>
      <p:ext uri="{BB962C8B-B14F-4D97-AF65-F5344CB8AC3E}">
        <p14:creationId xmlns:p14="http://schemas.microsoft.com/office/powerpoint/2010/main" val="76576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dirty="0"/>
              <a:t>Create a tar file with 7-Zip (</a:t>
            </a:r>
            <a:r>
              <a:rPr lang="en-GB" u="sng" dirty="0"/>
              <a:t>Windows</a:t>
            </a:r>
            <a:r>
              <a:rPr lang="en-GB" dirty="0"/>
              <a:t>)</a:t>
            </a:r>
          </a:p>
        </p:txBody>
      </p:sp>
      <p:sp>
        <p:nvSpPr>
          <p:cNvPr id="11" name="Espace réservé du contenu 4">
            <a:extLst>
              <a:ext uri="{FF2B5EF4-FFF2-40B4-BE49-F238E27FC236}">
                <a16:creationId xmlns:a16="http://schemas.microsoft.com/office/drawing/2014/main" id="{802A5726-86C8-4034-98A5-0A3E5C81D07C}"/>
              </a:ext>
            </a:extLst>
          </p:cNvPr>
          <p:cNvSpPr>
            <a:spLocks noGrp="1"/>
          </p:cNvSpPr>
          <p:nvPr>
            <p:ph idx="1"/>
          </p:nvPr>
        </p:nvSpPr>
        <p:spPr>
          <a:xfrm>
            <a:off x="438384" y="5750170"/>
            <a:ext cx="5284793" cy="778484"/>
          </a:xfrm>
        </p:spPr>
        <p:txBody>
          <a:bodyPr>
            <a:normAutofit lnSpcReduction="10000"/>
          </a:bodyPr>
          <a:lstStyle/>
          <a:p>
            <a:r>
              <a:rPr lang="en-GB" dirty="0"/>
              <a:t>You now have a .tar.gz unique file containing all your data.</a:t>
            </a:r>
          </a:p>
        </p:txBody>
      </p:sp>
      <p:pic>
        <p:nvPicPr>
          <p:cNvPr id="5" name="Image 4">
            <a:extLst>
              <a:ext uri="{FF2B5EF4-FFF2-40B4-BE49-F238E27FC236}">
                <a16:creationId xmlns:a16="http://schemas.microsoft.com/office/drawing/2014/main" id="{E2FB6767-96B6-4573-A1C7-239B9D734022}"/>
              </a:ext>
            </a:extLst>
          </p:cNvPr>
          <p:cNvPicPr>
            <a:picLocks noChangeAspect="1"/>
          </p:cNvPicPr>
          <p:nvPr/>
        </p:nvPicPr>
        <p:blipFill rotWithShape="1">
          <a:blip r:embed="rId2"/>
          <a:srcRect l="468" t="1314" r="804" b="963"/>
          <a:stretch/>
        </p:blipFill>
        <p:spPr>
          <a:xfrm>
            <a:off x="126541" y="1899047"/>
            <a:ext cx="6338888" cy="3059906"/>
          </a:xfrm>
          <a:prstGeom prst="rect">
            <a:avLst/>
          </a:prstGeom>
          <a:ln>
            <a:solidFill>
              <a:schemeClr val="bg1">
                <a:lumMod val="50000"/>
              </a:schemeClr>
            </a:solidFill>
          </a:ln>
        </p:spPr>
      </p:pic>
      <p:pic>
        <p:nvPicPr>
          <p:cNvPr id="7" name="Image 6">
            <a:extLst>
              <a:ext uri="{FF2B5EF4-FFF2-40B4-BE49-F238E27FC236}">
                <a16:creationId xmlns:a16="http://schemas.microsoft.com/office/drawing/2014/main" id="{74C94E70-009A-4317-A016-E2B24D09AA04}"/>
              </a:ext>
            </a:extLst>
          </p:cNvPr>
          <p:cNvPicPr>
            <a:picLocks noChangeAspect="1"/>
          </p:cNvPicPr>
          <p:nvPr/>
        </p:nvPicPr>
        <p:blipFill rotWithShape="1">
          <a:blip r:embed="rId3"/>
          <a:srcRect l="807" t="1262" r="786" b="718"/>
          <a:stretch/>
        </p:blipFill>
        <p:spPr>
          <a:xfrm>
            <a:off x="7473949" y="2301876"/>
            <a:ext cx="4343401" cy="4337050"/>
          </a:xfrm>
          <a:prstGeom prst="rect">
            <a:avLst/>
          </a:prstGeom>
          <a:ln>
            <a:solidFill>
              <a:schemeClr val="bg1">
                <a:lumMod val="50000"/>
              </a:schemeClr>
            </a:solidFill>
          </a:ln>
        </p:spPr>
      </p:pic>
      <p:sp>
        <p:nvSpPr>
          <p:cNvPr id="12" name="Espace réservé du contenu 4">
            <a:extLst>
              <a:ext uri="{FF2B5EF4-FFF2-40B4-BE49-F238E27FC236}">
                <a16:creationId xmlns:a16="http://schemas.microsoft.com/office/drawing/2014/main" id="{A59CCD40-5A7D-48B1-8499-4E019F780B80}"/>
              </a:ext>
            </a:extLst>
          </p:cNvPr>
          <p:cNvSpPr txBox="1">
            <a:spLocks/>
          </p:cNvSpPr>
          <p:nvPr/>
        </p:nvSpPr>
        <p:spPr>
          <a:xfrm>
            <a:off x="3600836" y="1489166"/>
            <a:ext cx="3361939" cy="872940"/>
          </a:xfrm>
          <a:prstGeom prst="flowChartAlternateProcess">
            <a:avLst/>
          </a:prstGeom>
          <a:solidFill>
            <a:srgbClr val="127F63"/>
          </a:solidFill>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GB" sz="1400" dirty="0">
                <a:solidFill>
                  <a:schemeClr val="bg1"/>
                </a:solidFill>
              </a:rPr>
              <a:t>Right click your newly created .tar archive.</a:t>
            </a:r>
          </a:p>
          <a:p>
            <a:pPr marL="0" indent="0">
              <a:buFont typeface="Arial" pitchFamily="34" charset="0"/>
              <a:buNone/>
            </a:pPr>
            <a:r>
              <a:rPr lang="en-GB" sz="1400" dirty="0">
                <a:solidFill>
                  <a:schemeClr val="bg1"/>
                </a:solidFill>
              </a:rPr>
              <a:t>Choose 7-Zip and “add to archive…”</a:t>
            </a:r>
          </a:p>
        </p:txBody>
      </p:sp>
      <p:sp>
        <p:nvSpPr>
          <p:cNvPr id="13" name="Espace réservé du contenu 4">
            <a:extLst>
              <a:ext uri="{FF2B5EF4-FFF2-40B4-BE49-F238E27FC236}">
                <a16:creationId xmlns:a16="http://schemas.microsoft.com/office/drawing/2014/main" id="{D8C38AF3-63FA-4931-AF50-2CE3C2B52E4C}"/>
              </a:ext>
            </a:extLst>
          </p:cNvPr>
          <p:cNvSpPr txBox="1">
            <a:spLocks/>
          </p:cNvSpPr>
          <p:nvPr/>
        </p:nvSpPr>
        <p:spPr>
          <a:xfrm>
            <a:off x="6096000" y="4958953"/>
            <a:ext cx="4105275" cy="1068252"/>
          </a:xfrm>
          <a:prstGeom prst="flowChartAlternateProcess">
            <a:avLst/>
          </a:prstGeom>
          <a:solidFill>
            <a:srgbClr val="127F63"/>
          </a:solidFill>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Font typeface="Arial" pitchFamily="34" charset="0"/>
              <a:buNone/>
            </a:pPr>
            <a:r>
              <a:rPr lang="en-GB" sz="1400" dirty="0">
                <a:solidFill>
                  <a:schemeClr val="bg1"/>
                </a:solidFill>
              </a:rPr>
              <a:t>Choose a name for your archive (ending with .tar.gz)</a:t>
            </a:r>
          </a:p>
          <a:p>
            <a:pPr marL="0" indent="0">
              <a:buFont typeface="Arial" pitchFamily="34" charset="0"/>
              <a:buNone/>
            </a:pPr>
            <a:r>
              <a:rPr lang="en-GB" sz="1400" dirty="0">
                <a:solidFill>
                  <a:schemeClr val="bg1"/>
                </a:solidFill>
              </a:rPr>
              <a:t>Choose “gzip” as archive format</a:t>
            </a:r>
          </a:p>
          <a:p>
            <a:pPr marL="0" indent="0">
              <a:buFont typeface="Arial" pitchFamily="34" charset="0"/>
              <a:buNone/>
            </a:pPr>
            <a:r>
              <a:rPr lang="en-GB" sz="1400" dirty="0">
                <a:solidFill>
                  <a:schemeClr val="bg1"/>
                </a:solidFill>
              </a:rPr>
              <a:t>Click on OK</a:t>
            </a:r>
          </a:p>
        </p:txBody>
      </p:sp>
      <p:pic>
        <p:nvPicPr>
          <p:cNvPr id="9" name="Image 8">
            <a:extLst>
              <a:ext uri="{FF2B5EF4-FFF2-40B4-BE49-F238E27FC236}">
                <a16:creationId xmlns:a16="http://schemas.microsoft.com/office/drawing/2014/main" id="{8055A8DE-0C47-4E36-8227-BA2D9C62C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816" y="499533"/>
            <a:ext cx="1186642" cy="676825"/>
          </a:xfrm>
          <a:prstGeom prst="rect">
            <a:avLst/>
          </a:prstGeom>
        </p:spPr>
      </p:pic>
      <p:sp>
        <p:nvSpPr>
          <p:cNvPr id="2" name="Espace réservé du numéro de diapositive 1">
            <a:extLst>
              <a:ext uri="{FF2B5EF4-FFF2-40B4-BE49-F238E27FC236}">
                <a16:creationId xmlns:a16="http://schemas.microsoft.com/office/drawing/2014/main" id="{BC7F8013-B5A5-4D95-9C1E-7B9FF9F3F000}"/>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19</a:t>
            </a:fld>
            <a:endParaRPr lang="fr-FR">
              <a:solidFill>
                <a:schemeClr val="bg1">
                  <a:alpha val="25000"/>
                </a:schemeClr>
              </a:solidFill>
            </a:endParaRPr>
          </a:p>
        </p:txBody>
      </p:sp>
    </p:spTree>
    <p:extLst>
      <p:ext uri="{BB962C8B-B14F-4D97-AF65-F5344CB8AC3E}">
        <p14:creationId xmlns:p14="http://schemas.microsoft.com/office/powerpoint/2010/main" val="6225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p:txBody>
          <a:bodyPr/>
          <a:lstStyle/>
          <a:p>
            <a:r>
              <a:rPr lang="fr-FR" dirty="0" err="1"/>
              <a:t>Get</a:t>
            </a:r>
            <a:r>
              <a:rPr lang="fr-FR" dirty="0"/>
              <a:t> </a:t>
            </a:r>
            <a:r>
              <a:rPr lang="fr-FR" dirty="0" err="1"/>
              <a:t>Started</a:t>
            </a:r>
            <a:r>
              <a:rPr lang="fr-FR" dirty="0"/>
              <a:t> </a:t>
            </a:r>
            <a:r>
              <a:rPr lang="fr-FR" dirty="0" err="1"/>
              <a:t>with</a:t>
            </a:r>
            <a:r>
              <a:rPr lang="fr-FR" dirty="0"/>
              <a:t> Galaxy</a:t>
            </a:r>
            <a:br>
              <a:rPr lang="fr-FR" dirty="0"/>
            </a:br>
            <a:br>
              <a:rPr lang="fr-FR" dirty="0"/>
            </a:br>
            <a:r>
              <a:rPr lang="en-US" dirty="0"/>
              <a:t>Overview of the Galaxy platform</a:t>
            </a:r>
            <a:endParaRPr lang="fr-FR" dirty="0"/>
          </a:p>
        </p:txBody>
      </p:sp>
      <p:sp>
        <p:nvSpPr>
          <p:cNvPr id="2" name="Espace réservé du numéro de diapositive 1">
            <a:extLst>
              <a:ext uri="{FF2B5EF4-FFF2-40B4-BE49-F238E27FC236}">
                <a16:creationId xmlns:a16="http://schemas.microsoft.com/office/drawing/2014/main" id="{230397A8-0096-4EA9-A0AC-10DBCD2F8FC6}"/>
              </a:ext>
            </a:extLst>
          </p:cNvPr>
          <p:cNvSpPr>
            <a:spLocks noGrp="1"/>
          </p:cNvSpPr>
          <p:nvPr>
            <p:ph type="sldNum" sz="quarter" idx="12"/>
          </p:nvPr>
        </p:nvSpPr>
        <p:spPr/>
        <p:txBody>
          <a:bodyPr/>
          <a:lstStyle/>
          <a:p>
            <a:fld id="{141334C3-4CE6-4A75-BE27-90F551227C64}" type="slidenum">
              <a:rPr lang="fr-FR" smtClean="0"/>
              <a:t>2</a:t>
            </a:fld>
            <a:endParaRPr lang="fr-FR"/>
          </a:p>
        </p:txBody>
      </p:sp>
    </p:spTree>
    <p:extLst>
      <p:ext uri="{BB962C8B-B14F-4D97-AF65-F5344CB8AC3E}">
        <p14:creationId xmlns:p14="http://schemas.microsoft.com/office/powerpoint/2010/main" val="104392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dirty="0"/>
              <a:t>Create a tar file </a:t>
            </a:r>
            <a:r>
              <a:rPr lang="en-GB" u="sng" dirty="0"/>
              <a:t>in command line</a:t>
            </a:r>
          </a:p>
        </p:txBody>
      </p:sp>
      <p:sp>
        <p:nvSpPr>
          <p:cNvPr id="5" name="Espace réservé du contenu 4">
            <a:extLst>
              <a:ext uri="{FF2B5EF4-FFF2-40B4-BE49-F238E27FC236}">
                <a16:creationId xmlns:a16="http://schemas.microsoft.com/office/drawing/2014/main" id="{B194ABB9-182C-4822-B957-F16FE0472624}"/>
              </a:ext>
            </a:extLst>
          </p:cNvPr>
          <p:cNvSpPr>
            <a:spLocks noGrp="1"/>
          </p:cNvSpPr>
          <p:nvPr>
            <p:ph idx="1"/>
          </p:nvPr>
        </p:nvSpPr>
        <p:spPr>
          <a:xfrm>
            <a:off x="719136" y="1461698"/>
            <a:ext cx="10753725" cy="3766185"/>
          </a:xfrm>
        </p:spPr>
        <p:txBody>
          <a:bodyPr/>
          <a:lstStyle/>
          <a:p>
            <a:pPr marL="0" indent="0">
              <a:buNone/>
            </a:pPr>
            <a:r>
              <a:rPr lang="en-GB" dirty="0"/>
              <a:t>The tar software, which gave its name to the .tar format, is accessible through command-line.</a:t>
            </a:r>
          </a:p>
          <a:p>
            <a:pPr marL="0" indent="0">
              <a:buNone/>
            </a:pPr>
            <a:r>
              <a:rPr lang="en-GB" dirty="0"/>
              <a:t>Once located in the folder containing your data (using cd and ls to navigate):</a:t>
            </a:r>
          </a:p>
        </p:txBody>
      </p:sp>
      <p:sp>
        <p:nvSpPr>
          <p:cNvPr id="2" name="Rectangle 1">
            <a:extLst>
              <a:ext uri="{FF2B5EF4-FFF2-40B4-BE49-F238E27FC236}">
                <a16:creationId xmlns:a16="http://schemas.microsoft.com/office/drawing/2014/main" id="{61CB8A68-8BB0-47E7-9EA9-3EA6564148C0}"/>
              </a:ext>
            </a:extLst>
          </p:cNvPr>
          <p:cNvSpPr/>
          <p:nvPr/>
        </p:nvSpPr>
        <p:spPr>
          <a:xfrm>
            <a:off x="2931442" y="2927832"/>
            <a:ext cx="4260668"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latin typeface="Calibri" panose="020F0502020204030204" pitchFamily="34" charset="0"/>
                <a:ea typeface="Calibri" panose="020F0502020204030204" pitchFamily="34" charset="0"/>
                <a:cs typeface="Calibri" panose="020F0502020204030204" pitchFamily="34" charset="0"/>
              </a:rPr>
              <a:t>tar –czv –f YourArchiveName.tar.gz *.fastq</a:t>
            </a:r>
          </a:p>
        </p:txBody>
      </p:sp>
      <p:sp>
        <p:nvSpPr>
          <p:cNvPr id="9" name="Rectangle 8">
            <a:extLst>
              <a:ext uri="{FF2B5EF4-FFF2-40B4-BE49-F238E27FC236}">
                <a16:creationId xmlns:a16="http://schemas.microsoft.com/office/drawing/2014/main" id="{89543EAB-1D25-4164-8ED8-98B117BE590D}"/>
              </a:ext>
            </a:extLst>
          </p:cNvPr>
          <p:cNvSpPr/>
          <p:nvPr/>
        </p:nvSpPr>
        <p:spPr>
          <a:xfrm>
            <a:off x="2931442" y="3415668"/>
            <a:ext cx="4260667"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latin typeface="Calibri" panose="020F0502020204030204" pitchFamily="34" charset="0"/>
                <a:ea typeface="Calibri" panose="020F0502020204030204" pitchFamily="34" charset="0"/>
                <a:cs typeface="Calibri" panose="020F0502020204030204" pitchFamily="34" charset="0"/>
              </a:rPr>
              <a:t>tar –czv –f YourArchiveName.tar.gz *.fastq.gz</a:t>
            </a:r>
          </a:p>
        </p:txBody>
      </p:sp>
      <p:sp>
        <p:nvSpPr>
          <p:cNvPr id="10" name="Rectangle 9">
            <a:extLst>
              <a:ext uri="{FF2B5EF4-FFF2-40B4-BE49-F238E27FC236}">
                <a16:creationId xmlns:a16="http://schemas.microsoft.com/office/drawing/2014/main" id="{038A6E16-07BA-40D2-B471-1B1965A63547}"/>
              </a:ext>
            </a:extLst>
          </p:cNvPr>
          <p:cNvSpPr/>
          <p:nvPr/>
        </p:nvSpPr>
        <p:spPr>
          <a:xfrm>
            <a:off x="2931441" y="3903504"/>
            <a:ext cx="4260666"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latin typeface="Calibri" panose="020F0502020204030204" pitchFamily="34" charset="0"/>
                <a:ea typeface="Calibri" panose="020F0502020204030204" pitchFamily="34" charset="0"/>
                <a:cs typeface="Calibri" panose="020F0502020204030204" pitchFamily="34" charset="0"/>
              </a:rPr>
              <a:t>tar –czv –f YourArchiveName.tar.gz *.fq</a:t>
            </a:r>
          </a:p>
        </p:txBody>
      </p:sp>
      <p:sp>
        <p:nvSpPr>
          <p:cNvPr id="11" name="Rectangle 10">
            <a:extLst>
              <a:ext uri="{FF2B5EF4-FFF2-40B4-BE49-F238E27FC236}">
                <a16:creationId xmlns:a16="http://schemas.microsoft.com/office/drawing/2014/main" id="{25D5A198-30C7-4196-876E-28DC54F22EC6}"/>
              </a:ext>
            </a:extLst>
          </p:cNvPr>
          <p:cNvSpPr/>
          <p:nvPr/>
        </p:nvSpPr>
        <p:spPr>
          <a:xfrm>
            <a:off x="2931441" y="4391340"/>
            <a:ext cx="4260665"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latin typeface="Calibri" panose="020F0502020204030204" pitchFamily="34" charset="0"/>
                <a:ea typeface="Calibri" panose="020F0502020204030204" pitchFamily="34" charset="0"/>
                <a:cs typeface="Calibri" panose="020F0502020204030204" pitchFamily="34" charset="0"/>
              </a:rPr>
              <a:t>tar –czv –f YourArchiveName.tar.gz *.fq.gz</a:t>
            </a:r>
          </a:p>
        </p:txBody>
      </p:sp>
      <p:cxnSp>
        <p:nvCxnSpPr>
          <p:cNvPr id="13" name="Connecteur droit avec flèche 12">
            <a:extLst>
              <a:ext uri="{FF2B5EF4-FFF2-40B4-BE49-F238E27FC236}">
                <a16:creationId xmlns:a16="http://schemas.microsoft.com/office/drawing/2014/main" id="{391255AB-AE91-475F-9F17-60E54DA6C55C}"/>
              </a:ext>
            </a:extLst>
          </p:cNvPr>
          <p:cNvCxnSpPr>
            <a:cxnSpLocks/>
          </p:cNvCxnSpPr>
          <p:nvPr/>
        </p:nvCxnSpPr>
        <p:spPr>
          <a:xfrm flipV="1">
            <a:off x="2611317" y="4707508"/>
            <a:ext cx="413239" cy="405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Espace réservé du contenu 4">
            <a:extLst>
              <a:ext uri="{FF2B5EF4-FFF2-40B4-BE49-F238E27FC236}">
                <a16:creationId xmlns:a16="http://schemas.microsoft.com/office/drawing/2014/main" id="{338BEA00-1A89-4CB3-9CA6-DBFFB1AAF184}"/>
              </a:ext>
            </a:extLst>
          </p:cNvPr>
          <p:cNvSpPr txBox="1">
            <a:spLocks/>
          </p:cNvSpPr>
          <p:nvPr/>
        </p:nvSpPr>
        <p:spPr>
          <a:xfrm>
            <a:off x="1734456" y="5042847"/>
            <a:ext cx="1196985" cy="43987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run tar</a:t>
            </a:r>
          </a:p>
        </p:txBody>
      </p:sp>
      <p:cxnSp>
        <p:nvCxnSpPr>
          <p:cNvPr id="17" name="Connecteur droit avec flèche 16">
            <a:extLst>
              <a:ext uri="{FF2B5EF4-FFF2-40B4-BE49-F238E27FC236}">
                <a16:creationId xmlns:a16="http://schemas.microsoft.com/office/drawing/2014/main" id="{A150BD7F-5E26-422C-83A2-856F2660A89C}"/>
              </a:ext>
            </a:extLst>
          </p:cNvPr>
          <p:cNvCxnSpPr>
            <a:cxnSpLocks/>
          </p:cNvCxnSpPr>
          <p:nvPr/>
        </p:nvCxnSpPr>
        <p:spPr>
          <a:xfrm flipV="1">
            <a:off x="3560889" y="4745316"/>
            <a:ext cx="0" cy="5923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Espace réservé du contenu 4">
            <a:extLst>
              <a:ext uri="{FF2B5EF4-FFF2-40B4-BE49-F238E27FC236}">
                <a16:creationId xmlns:a16="http://schemas.microsoft.com/office/drawing/2014/main" id="{AED1EE20-FF7E-4EE2-8EE9-84A0B8251AE3}"/>
              </a:ext>
            </a:extLst>
          </p:cNvPr>
          <p:cNvSpPr txBox="1">
            <a:spLocks/>
          </p:cNvSpPr>
          <p:nvPr/>
        </p:nvSpPr>
        <p:spPr>
          <a:xfrm>
            <a:off x="2611315" y="5361919"/>
            <a:ext cx="2857499" cy="1333991"/>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use options:</a:t>
            </a:r>
            <a:br>
              <a:rPr lang="en-GB" sz="2000" dirty="0"/>
            </a:br>
            <a:r>
              <a:rPr lang="en-GB" sz="2000" dirty="0"/>
              <a:t>-c: create archive</a:t>
            </a:r>
            <a:br>
              <a:rPr lang="en-GB" sz="2000" dirty="0"/>
            </a:br>
            <a:r>
              <a:rPr lang="en-GB" sz="2000" dirty="0"/>
              <a:t>-z: use gzip compression</a:t>
            </a:r>
            <a:br>
              <a:rPr lang="en-GB" sz="2000" dirty="0"/>
            </a:br>
            <a:r>
              <a:rPr lang="en-GB" sz="2000" dirty="0"/>
              <a:t>-v: list processed files</a:t>
            </a:r>
          </a:p>
        </p:txBody>
      </p:sp>
      <p:cxnSp>
        <p:nvCxnSpPr>
          <p:cNvPr id="20" name="Connecteur droit avec flèche 19">
            <a:extLst>
              <a:ext uri="{FF2B5EF4-FFF2-40B4-BE49-F238E27FC236}">
                <a16:creationId xmlns:a16="http://schemas.microsoft.com/office/drawing/2014/main" id="{5E422FFC-5443-48BA-B63F-2A74C5585ED0}"/>
              </a:ext>
            </a:extLst>
          </p:cNvPr>
          <p:cNvCxnSpPr>
            <a:cxnSpLocks/>
          </p:cNvCxnSpPr>
          <p:nvPr/>
        </p:nvCxnSpPr>
        <p:spPr>
          <a:xfrm flipH="1" flipV="1">
            <a:off x="3974497" y="4697863"/>
            <a:ext cx="286491" cy="4075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Espace réservé du contenu 4">
            <a:extLst>
              <a:ext uri="{FF2B5EF4-FFF2-40B4-BE49-F238E27FC236}">
                <a16:creationId xmlns:a16="http://schemas.microsoft.com/office/drawing/2014/main" id="{5635989B-91CF-4DBF-953E-CF80781A6580}"/>
              </a:ext>
            </a:extLst>
          </p:cNvPr>
          <p:cNvSpPr txBox="1">
            <a:spLocks/>
          </p:cNvSpPr>
          <p:nvPr/>
        </p:nvSpPr>
        <p:spPr>
          <a:xfrm>
            <a:off x="4167872" y="5041483"/>
            <a:ext cx="2639557" cy="37644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name of the output file</a:t>
            </a:r>
          </a:p>
        </p:txBody>
      </p:sp>
      <p:sp>
        <p:nvSpPr>
          <p:cNvPr id="27" name="Rectangle : coins arrondis 26">
            <a:extLst>
              <a:ext uri="{FF2B5EF4-FFF2-40B4-BE49-F238E27FC236}">
                <a16:creationId xmlns:a16="http://schemas.microsoft.com/office/drawing/2014/main" id="{D1574C47-9BB1-4348-804D-9EB0B2C91953}"/>
              </a:ext>
            </a:extLst>
          </p:cNvPr>
          <p:cNvSpPr/>
          <p:nvPr/>
        </p:nvSpPr>
        <p:spPr>
          <a:xfrm>
            <a:off x="6277708" y="2831124"/>
            <a:ext cx="789842" cy="2020314"/>
          </a:xfrm>
          <a:prstGeom prst="roundRect">
            <a:avLst>
              <a:gd name="adj" fmla="val 10472"/>
            </a:avLst>
          </a:prstGeom>
          <a:noFill/>
          <a:ln w="38100">
            <a:solidFill>
              <a:srgbClr val="00A4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space réservé du contenu 4">
            <a:extLst>
              <a:ext uri="{FF2B5EF4-FFF2-40B4-BE49-F238E27FC236}">
                <a16:creationId xmlns:a16="http://schemas.microsoft.com/office/drawing/2014/main" id="{04AE9F24-F50F-4847-BD13-C7F11696141B}"/>
              </a:ext>
            </a:extLst>
          </p:cNvPr>
          <p:cNvSpPr txBox="1">
            <a:spLocks/>
          </p:cNvSpPr>
          <p:nvPr/>
        </p:nvSpPr>
        <p:spPr>
          <a:xfrm>
            <a:off x="7214621" y="4438804"/>
            <a:ext cx="3439625" cy="1201152"/>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According to your file names, choose the files to archive:</a:t>
            </a:r>
            <a:br>
              <a:rPr lang="en-GB" sz="2000" dirty="0"/>
            </a:br>
            <a:r>
              <a:rPr lang="en-GB" sz="2000" dirty="0"/>
              <a:t>*.fq.gz means “any chain of characters followed by .fq.gz”</a:t>
            </a:r>
          </a:p>
        </p:txBody>
      </p:sp>
      <p:grpSp>
        <p:nvGrpSpPr>
          <p:cNvPr id="35" name="Groupe 34">
            <a:extLst>
              <a:ext uri="{FF2B5EF4-FFF2-40B4-BE49-F238E27FC236}">
                <a16:creationId xmlns:a16="http://schemas.microsoft.com/office/drawing/2014/main" id="{EB57293F-9738-4233-86BF-730265552326}"/>
              </a:ext>
            </a:extLst>
          </p:cNvPr>
          <p:cNvGrpSpPr/>
          <p:nvPr/>
        </p:nvGrpSpPr>
        <p:grpSpPr>
          <a:xfrm>
            <a:off x="6560453" y="5727924"/>
            <a:ext cx="1108473" cy="1038134"/>
            <a:chOff x="7668283" y="5752210"/>
            <a:chExt cx="1108473" cy="1038134"/>
          </a:xfrm>
        </p:grpSpPr>
        <p:pic>
          <p:nvPicPr>
            <p:cNvPr id="34" name="Graphique 33">
              <a:extLst>
                <a:ext uri="{FF2B5EF4-FFF2-40B4-BE49-F238E27FC236}">
                  <a16:creationId xmlns:a16="http://schemas.microsoft.com/office/drawing/2014/main" id="{EEB7D382-A87B-4AEF-B5B0-950AFF7417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63957" y="5752210"/>
              <a:ext cx="712799" cy="875675"/>
            </a:xfrm>
            <a:prstGeom prst="rect">
              <a:avLst/>
            </a:prstGeom>
          </p:spPr>
        </p:pic>
        <p:pic>
          <p:nvPicPr>
            <p:cNvPr id="30" name="Graphique 29" descr="Avertissement avec un remplissage uni">
              <a:extLst>
                <a:ext uri="{FF2B5EF4-FFF2-40B4-BE49-F238E27FC236}">
                  <a16:creationId xmlns:a16="http://schemas.microsoft.com/office/drawing/2014/main" id="{715B6171-364E-4729-BFA8-F6DE46930F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8283" y="5752210"/>
              <a:ext cx="1038134" cy="1038134"/>
            </a:xfrm>
            <a:prstGeom prst="rect">
              <a:avLst/>
            </a:prstGeom>
          </p:spPr>
        </p:pic>
      </p:grpSp>
      <p:sp>
        <p:nvSpPr>
          <p:cNvPr id="36" name="Espace réservé du contenu 4">
            <a:extLst>
              <a:ext uri="{FF2B5EF4-FFF2-40B4-BE49-F238E27FC236}">
                <a16:creationId xmlns:a16="http://schemas.microsoft.com/office/drawing/2014/main" id="{CD7DA974-A3C2-46CD-8F17-A09000071023}"/>
              </a:ext>
            </a:extLst>
          </p:cNvPr>
          <p:cNvSpPr txBox="1">
            <a:spLocks/>
          </p:cNvSpPr>
          <p:nvPr/>
        </p:nvSpPr>
        <p:spPr>
          <a:xfrm>
            <a:off x="7598587" y="5825486"/>
            <a:ext cx="3519855" cy="77811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macOS native tar installation</a:t>
            </a:r>
            <a:br>
              <a:rPr lang="en-GB" sz="2000" dirty="0"/>
            </a:br>
            <a:r>
              <a:rPr lang="en-GB" sz="2000" dirty="0"/>
              <a:t>can generated archives corrupted for other OS</a:t>
            </a:r>
          </a:p>
        </p:txBody>
      </p:sp>
      <p:sp>
        <p:nvSpPr>
          <p:cNvPr id="3" name="Espace réservé du numéro de diapositive 2">
            <a:extLst>
              <a:ext uri="{FF2B5EF4-FFF2-40B4-BE49-F238E27FC236}">
                <a16:creationId xmlns:a16="http://schemas.microsoft.com/office/drawing/2014/main" id="{F36AC683-8828-43B3-8CC6-F429FAAF8938}"/>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20</a:t>
            </a:fld>
            <a:endParaRPr lang="fr-FR">
              <a:solidFill>
                <a:schemeClr val="bg1">
                  <a:alpha val="25000"/>
                </a:schemeClr>
              </a:solidFill>
            </a:endParaRPr>
          </a:p>
        </p:txBody>
      </p:sp>
    </p:spTree>
    <p:extLst>
      <p:ext uri="{BB962C8B-B14F-4D97-AF65-F5344CB8AC3E}">
        <p14:creationId xmlns:p14="http://schemas.microsoft.com/office/powerpoint/2010/main" val="3614105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dirty="0"/>
              <a:t>Create a tar file </a:t>
            </a:r>
            <a:r>
              <a:rPr lang="en-GB" u="sng" dirty="0"/>
              <a:t>with macOS</a:t>
            </a:r>
          </a:p>
        </p:txBody>
      </p:sp>
      <p:sp>
        <p:nvSpPr>
          <p:cNvPr id="5" name="Espace réservé du contenu 4">
            <a:extLst>
              <a:ext uri="{FF2B5EF4-FFF2-40B4-BE49-F238E27FC236}">
                <a16:creationId xmlns:a16="http://schemas.microsoft.com/office/drawing/2014/main" id="{B194ABB9-182C-4822-B957-F16FE0472624}"/>
              </a:ext>
            </a:extLst>
          </p:cNvPr>
          <p:cNvSpPr>
            <a:spLocks noGrp="1"/>
          </p:cNvSpPr>
          <p:nvPr>
            <p:ph idx="1"/>
          </p:nvPr>
        </p:nvSpPr>
        <p:spPr>
          <a:xfrm>
            <a:off x="719137" y="1461698"/>
            <a:ext cx="10403132" cy="3766185"/>
          </a:xfrm>
        </p:spPr>
        <p:txBody>
          <a:bodyPr/>
          <a:lstStyle/>
          <a:p>
            <a:pPr marL="0" indent="0">
              <a:buNone/>
            </a:pPr>
            <a:r>
              <a:rPr lang="en-GB" dirty="0"/>
              <a:t>The tar software is natively available in the macOS Terminal, and thus there is no “point-and-click”, open-source and free solution to create an archive.</a:t>
            </a:r>
          </a:p>
          <a:p>
            <a:pPr marL="0" indent="0">
              <a:buNone/>
            </a:pPr>
            <a:r>
              <a:rPr lang="en-US" sz="2400" b="1" dirty="0"/>
              <a:t>⚠️</a:t>
            </a:r>
            <a:r>
              <a:rPr lang="fr-FR" b="1" dirty="0"/>
              <a:t> </a:t>
            </a:r>
            <a:r>
              <a:rPr lang="en-GB" dirty="0"/>
              <a:t>Warning: macOS native tar implementation can introduce UTF-8 encoding problems when archives created on macOS are read on other operating systems.</a:t>
            </a:r>
          </a:p>
        </p:txBody>
      </p:sp>
      <p:sp>
        <p:nvSpPr>
          <p:cNvPr id="22" name="Espace réservé du contenu 4">
            <a:extLst>
              <a:ext uri="{FF2B5EF4-FFF2-40B4-BE49-F238E27FC236}">
                <a16:creationId xmlns:a16="http://schemas.microsoft.com/office/drawing/2014/main" id="{22A0B0B0-44FB-4A10-A997-8A35D58F49D4}"/>
              </a:ext>
            </a:extLst>
          </p:cNvPr>
          <p:cNvSpPr txBox="1">
            <a:spLocks/>
          </p:cNvSpPr>
          <p:nvPr/>
        </p:nvSpPr>
        <p:spPr>
          <a:xfrm>
            <a:off x="2035952" y="3506818"/>
            <a:ext cx="8541194" cy="378069"/>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You need to use install and use GNU-tar:</a:t>
            </a:r>
          </a:p>
        </p:txBody>
      </p:sp>
      <p:sp>
        <p:nvSpPr>
          <p:cNvPr id="24" name="Rectangle 23">
            <a:extLst>
              <a:ext uri="{FF2B5EF4-FFF2-40B4-BE49-F238E27FC236}">
                <a16:creationId xmlns:a16="http://schemas.microsoft.com/office/drawing/2014/main" id="{AD5D781E-8C1A-44A3-9BF7-4A8F23BC1666}"/>
              </a:ext>
            </a:extLst>
          </p:cNvPr>
          <p:cNvSpPr/>
          <p:nvPr/>
        </p:nvSpPr>
        <p:spPr>
          <a:xfrm>
            <a:off x="2233250" y="3809768"/>
            <a:ext cx="4457699"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t>&gt; </a:t>
            </a:r>
            <a:r>
              <a:rPr lang="fr-FR" sz="1600" dirty="0">
                <a:effectLst/>
                <a:latin typeface="Calibri" panose="020F0502020204030204" pitchFamily="34" charset="0"/>
                <a:ea typeface="Calibri" panose="020F0502020204030204" pitchFamily="34" charset="0"/>
              </a:rPr>
              <a:t>brew install gnu-tar</a:t>
            </a:r>
          </a:p>
          <a:p>
            <a:endParaRPr lang="en-US" sz="1600" dirty="0"/>
          </a:p>
        </p:txBody>
      </p:sp>
      <p:sp>
        <p:nvSpPr>
          <p:cNvPr id="25" name="Espace réservé du contenu 4">
            <a:extLst>
              <a:ext uri="{FF2B5EF4-FFF2-40B4-BE49-F238E27FC236}">
                <a16:creationId xmlns:a16="http://schemas.microsoft.com/office/drawing/2014/main" id="{EC9FC83E-2D2D-454E-8D99-E8EDEB1C8A83}"/>
              </a:ext>
            </a:extLst>
          </p:cNvPr>
          <p:cNvSpPr txBox="1">
            <a:spLocks/>
          </p:cNvSpPr>
          <p:nvPr/>
        </p:nvSpPr>
        <p:spPr>
          <a:xfrm>
            <a:off x="2035952" y="4316602"/>
            <a:ext cx="8541194" cy="378069"/>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If brew (an installation manager) is not yet installed first install it using:</a:t>
            </a:r>
          </a:p>
        </p:txBody>
      </p:sp>
      <p:sp>
        <p:nvSpPr>
          <p:cNvPr id="26" name="Rectangle 25">
            <a:extLst>
              <a:ext uri="{FF2B5EF4-FFF2-40B4-BE49-F238E27FC236}">
                <a16:creationId xmlns:a16="http://schemas.microsoft.com/office/drawing/2014/main" id="{A9C3ECD9-5943-4516-9CFE-C39017F3A859}"/>
              </a:ext>
            </a:extLst>
          </p:cNvPr>
          <p:cNvSpPr/>
          <p:nvPr/>
        </p:nvSpPr>
        <p:spPr>
          <a:xfrm>
            <a:off x="2233249" y="4634401"/>
            <a:ext cx="8343897"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latin typeface="Calibri" panose="020F0502020204030204" pitchFamily="34" charset="0"/>
                <a:ea typeface="Calibri" panose="020F0502020204030204" pitchFamily="34" charset="0"/>
                <a:cs typeface="Calibri" panose="020F0502020204030204" pitchFamily="34" charset="0"/>
              </a:rPr>
              <a:t>/bin/bash -c "$(curl -fsSL https://raw.githubusercontent.com/Homebrew/install/HEAD/install.sh)"</a:t>
            </a:r>
          </a:p>
        </p:txBody>
      </p:sp>
      <p:sp>
        <p:nvSpPr>
          <p:cNvPr id="29" name="Espace réservé du contenu 4">
            <a:extLst>
              <a:ext uri="{FF2B5EF4-FFF2-40B4-BE49-F238E27FC236}">
                <a16:creationId xmlns:a16="http://schemas.microsoft.com/office/drawing/2014/main" id="{444FAEEB-9C85-4409-8148-69DD7F30F1A4}"/>
              </a:ext>
            </a:extLst>
          </p:cNvPr>
          <p:cNvSpPr txBox="1">
            <a:spLocks/>
          </p:cNvSpPr>
          <p:nvPr/>
        </p:nvSpPr>
        <p:spPr>
          <a:xfrm>
            <a:off x="2035952" y="5173862"/>
            <a:ext cx="8541194" cy="378069"/>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Once installed, use gtar the same way than tar on the previous slide:</a:t>
            </a:r>
          </a:p>
        </p:txBody>
      </p:sp>
      <p:sp>
        <p:nvSpPr>
          <p:cNvPr id="31" name="Rectangle 30">
            <a:extLst>
              <a:ext uri="{FF2B5EF4-FFF2-40B4-BE49-F238E27FC236}">
                <a16:creationId xmlns:a16="http://schemas.microsoft.com/office/drawing/2014/main" id="{AA8F5D17-9C94-4F23-AE89-84C532352F5F}"/>
              </a:ext>
            </a:extLst>
          </p:cNvPr>
          <p:cNvSpPr/>
          <p:nvPr/>
        </p:nvSpPr>
        <p:spPr>
          <a:xfrm>
            <a:off x="2233249" y="5545682"/>
            <a:ext cx="4457696" cy="3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latin typeface="Calibri" panose="020F0502020204030204" pitchFamily="34" charset="0"/>
                <a:ea typeface="Calibri" panose="020F0502020204030204" pitchFamily="34" charset="0"/>
                <a:cs typeface="Calibri" panose="020F0502020204030204" pitchFamily="34" charset="0"/>
              </a:rPr>
              <a:t>&gt; gtar –czv –f YourArchiveName.tar.gz *.fq.gz</a:t>
            </a:r>
          </a:p>
        </p:txBody>
      </p:sp>
      <p:cxnSp>
        <p:nvCxnSpPr>
          <p:cNvPr id="32" name="Connecteur droit avec flèche 31">
            <a:extLst>
              <a:ext uri="{FF2B5EF4-FFF2-40B4-BE49-F238E27FC236}">
                <a16:creationId xmlns:a16="http://schemas.microsoft.com/office/drawing/2014/main" id="{E1B503E8-9549-425D-976E-E1E18A13BA0E}"/>
              </a:ext>
            </a:extLst>
          </p:cNvPr>
          <p:cNvCxnSpPr>
            <a:cxnSpLocks/>
          </p:cNvCxnSpPr>
          <p:nvPr/>
        </p:nvCxnSpPr>
        <p:spPr>
          <a:xfrm flipV="1">
            <a:off x="2198079" y="5906211"/>
            <a:ext cx="413239" cy="4052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Espace réservé du contenu 4">
            <a:extLst>
              <a:ext uri="{FF2B5EF4-FFF2-40B4-BE49-F238E27FC236}">
                <a16:creationId xmlns:a16="http://schemas.microsoft.com/office/drawing/2014/main" id="{EFD61105-CFB9-4D7C-A726-37D8D4CC7AE4}"/>
              </a:ext>
            </a:extLst>
          </p:cNvPr>
          <p:cNvSpPr txBox="1">
            <a:spLocks/>
          </p:cNvSpPr>
          <p:nvPr/>
        </p:nvSpPr>
        <p:spPr>
          <a:xfrm>
            <a:off x="736721" y="6268295"/>
            <a:ext cx="1595011" cy="43987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2000" dirty="0"/>
              <a:t>run GNU-tar</a:t>
            </a:r>
          </a:p>
        </p:txBody>
      </p:sp>
      <p:sp>
        <p:nvSpPr>
          <p:cNvPr id="2" name="Espace réservé du numéro de diapositive 1">
            <a:extLst>
              <a:ext uri="{FF2B5EF4-FFF2-40B4-BE49-F238E27FC236}">
                <a16:creationId xmlns:a16="http://schemas.microsoft.com/office/drawing/2014/main" id="{7D088D38-AE0F-4B32-876B-C4370DF4E9D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21</a:t>
            </a:fld>
            <a:endParaRPr lang="fr-FR">
              <a:solidFill>
                <a:schemeClr val="bg1">
                  <a:alpha val="25000"/>
                </a:schemeClr>
              </a:solidFill>
            </a:endParaRPr>
          </a:p>
        </p:txBody>
      </p:sp>
    </p:spTree>
    <p:extLst>
      <p:ext uri="{BB962C8B-B14F-4D97-AF65-F5344CB8AC3E}">
        <p14:creationId xmlns:p14="http://schemas.microsoft.com/office/powerpoint/2010/main" val="105706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1CBA379-6DC4-421A-8062-744BB5FCE512}"/>
              </a:ext>
            </a:extLst>
          </p:cNvPr>
          <p:cNvSpPr>
            <a:spLocks noGrp="1"/>
          </p:cNvSpPr>
          <p:nvPr>
            <p:ph type="title"/>
          </p:nvPr>
        </p:nvSpPr>
        <p:spPr/>
        <p:txBody>
          <a:bodyPr/>
          <a:lstStyle/>
          <a:p>
            <a:r>
              <a:rPr lang="en-GB" dirty="0"/>
              <a:t>(re)Naming your files</a:t>
            </a:r>
          </a:p>
        </p:txBody>
      </p:sp>
      <p:sp>
        <p:nvSpPr>
          <p:cNvPr id="5" name="Espace réservé du contenu 4">
            <a:extLst>
              <a:ext uri="{FF2B5EF4-FFF2-40B4-BE49-F238E27FC236}">
                <a16:creationId xmlns:a16="http://schemas.microsoft.com/office/drawing/2014/main" id="{B194ABB9-182C-4822-B957-F16FE0472624}"/>
              </a:ext>
            </a:extLst>
          </p:cNvPr>
          <p:cNvSpPr>
            <a:spLocks noGrp="1"/>
          </p:cNvSpPr>
          <p:nvPr>
            <p:ph idx="1"/>
          </p:nvPr>
        </p:nvSpPr>
        <p:spPr>
          <a:xfrm>
            <a:off x="719137" y="1489165"/>
            <a:ext cx="10244871" cy="5157819"/>
          </a:xfrm>
        </p:spPr>
        <p:txBody>
          <a:bodyPr>
            <a:normAutofit/>
          </a:bodyPr>
          <a:lstStyle/>
          <a:p>
            <a:pPr marL="0" indent="0">
              <a:lnSpc>
                <a:spcPct val="110000"/>
              </a:lnSpc>
              <a:buNone/>
            </a:pPr>
            <a:r>
              <a:rPr lang="en-GB" sz="1800" dirty="0"/>
              <a:t>The filenames returned by sequencing platform usually contains a lot of machine-generated elements (sequencer, run or lane IDs), plus the _R1 and _R2 suffixes for the forward or reverse reads.</a:t>
            </a:r>
          </a:p>
          <a:p>
            <a:pPr marL="0" indent="0">
              <a:lnSpc>
                <a:spcPct val="110000"/>
              </a:lnSpc>
              <a:buNone/>
            </a:pPr>
            <a:r>
              <a:rPr lang="en-GB" sz="1800" dirty="0"/>
              <a:t>These names will be directly used by FROGS, thus a good practice is to clean and shorten them as much as possible before the archive creation.</a:t>
            </a:r>
          </a:p>
          <a:p>
            <a:pPr marL="0" indent="0">
              <a:lnSpc>
                <a:spcPct val="110000"/>
              </a:lnSpc>
              <a:buNone/>
            </a:pPr>
            <a:r>
              <a:rPr lang="en-GB" sz="1800" i="1" dirty="0"/>
              <a:t>Warning: keep the _R1 and _R2, which are required in downstream analyses.</a:t>
            </a:r>
            <a:br>
              <a:rPr lang="en-GB" sz="1800" i="1" dirty="0"/>
            </a:br>
            <a:r>
              <a:rPr lang="en-GB" sz="1800" i="1" dirty="0"/>
              <a:t>You should not have any other _R1 or _R2 than machine-suffixes in your naming.</a:t>
            </a:r>
          </a:p>
          <a:p>
            <a:pPr marL="0" indent="0">
              <a:lnSpc>
                <a:spcPct val="110000"/>
              </a:lnSpc>
              <a:buNone/>
            </a:pPr>
            <a:endParaRPr lang="en-GB" sz="1800" dirty="0"/>
          </a:p>
          <a:p>
            <a:pPr marL="0" indent="0">
              <a:lnSpc>
                <a:spcPct val="110000"/>
              </a:lnSpc>
              <a:buNone/>
            </a:pPr>
            <a:r>
              <a:rPr lang="en-GB" sz="1800" dirty="0"/>
              <a:t>It can be done with command line or with renaming tools such as </a:t>
            </a:r>
            <a:r>
              <a:rPr lang="en-GB" sz="1800" i="1" dirty="0"/>
              <a:t>ant renamer:</a:t>
            </a:r>
          </a:p>
          <a:p>
            <a:pPr marL="0" indent="0">
              <a:lnSpc>
                <a:spcPct val="110000"/>
              </a:lnSpc>
              <a:buNone/>
            </a:pPr>
            <a:r>
              <a:rPr lang="en-US" sz="1800" b="0" i="0" u="none" strike="noStrike" baseline="0" dirty="0">
                <a:solidFill>
                  <a:srgbClr val="000000"/>
                </a:solidFill>
                <a:latin typeface="Calibri" panose="020F0502020204030204" pitchFamily="34" charset="0"/>
              </a:rPr>
              <a:t>		</a:t>
            </a:r>
            <a:r>
              <a:rPr lang="en-US" sz="1800" b="0" i="0" u="none" strike="noStrike" baseline="0" dirty="0">
                <a:solidFill>
                  <a:schemeClr val="bg2">
                    <a:lumMod val="50000"/>
                  </a:schemeClr>
                </a:solidFill>
                <a:latin typeface="Calibri" panose="020F0502020204030204" pitchFamily="34" charset="0"/>
                <a:hlinkClick r:id="rId2">
                  <a:extLst>
                    <a:ext uri="{A12FA001-AC4F-418D-AE19-62706E023703}">
                      <ahyp:hlinkClr xmlns:ahyp="http://schemas.microsoft.com/office/drawing/2018/hyperlinkcolor" val="tx"/>
                    </a:ext>
                  </a:extLst>
                </a:hlinkClick>
              </a:rPr>
              <a:t>https://antp.be/software/renamer/fr</a:t>
            </a:r>
            <a:r>
              <a:rPr lang="en-US" sz="1800" b="0" i="0" u="none" strike="noStrike" baseline="0" dirty="0">
                <a:solidFill>
                  <a:schemeClr val="bg2">
                    <a:lumMod val="50000"/>
                  </a:schemeClr>
                </a:solidFill>
                <a:latin typeface="Calibri" panose="020F0502020204030204" pitchFamily="34" charset="0"/>
              </a:rPr>
              <a:t> </a:t>
            </a:r>
          </a:p>
          <a:p>
            <a:pPr marL="0" indent="0">
              <a:lnSpc>
                <a:spcPct val="110000"/>
              </a:lnSpc>
              <a:buNone/>
            </a:pPr>
            <a:r>
              <a:rPr lang="en-US" sz="1800" b="0" i="0" u="none" strike="noStrike" baseline="0" dirty="0">
                <a:solidFill>
                  <a:srgbClr val="000000"/>
                </a:solidFill>
                <a:latin typeface="Calibri" panose="020F0502020204030204" pitchFamily="34" charset="0"/>
              </a:rPr>
              <a:t>		</a:t>
            </a:r>
            <a:r>
              <a:rPr lang="en-US" sz="1800" b="0" i="0" u="none" strike="noStrike" baseline="0" dirty="0">
                <a:solidFill>
                  <a:schemeClr val="bg2">
                    <a:lumMod val="50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http://update.antp.be/renamer/antrenamer2_install.exe</a:t>
            </a:r>
            <a:endParaRPr lang="en-US" sz="1800" b="0" i="0" u="none" strike="noStrike" baseline="0" dirty="0">
              <a:solidFill>
                <a:schemeClr val="bg2">
                  <a:lumMod val="50000"/>
                </a:schemeClr>
              </a:solidFill>
              <a:latin typeface="Calibri" panose="020F0502020204030204" pitchFamily="34" charset="0"/>
            </a:endParaRPr>
          </a:p>
          <a:p>
            <a:pPr marL="0" indent="0">
              <a:lnSpc>
                <a:spcPct val="110000"/>
              </a:lnSpc>
              <a:buNone/>
            </a:pPr>
            <a:r>
              <a:rPr lang="en-GB" sz="1800" dirty="0"/>
              <a:t>Documentation: </a:t>
            </a:r>
            <a:r>
              <a:rPr lang="en-US" sz="1800" b="0" i="0" u="none" strike="noStrike" baseline="0" dirty="0">
                <a:solidFill>
                  <a:schemeClr val="bg2">
                    <a:lumMod val="50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https://documentation.help/Ant-Renamer-2-fr/actions_fr.html</a:t>
            </a:r>
            <a:r>
              <a:rPr lang="en-US" sz="1800" b="0" i="0" u="none" strike="noStrike" baseline="0" dirty="0">
                <a:solidFill>
                  <a:schemeClr val="bg2">
                    <a:lumMod val="50000"/>
                  </a:schemeClr>
                </a:solidFill>
                <a:latin typeface="Calibri" panose="020F0502020204030204" pitchFamily="34" charset="0"/>
              </a:rPr>
              <a:t> </a:t>
            </a:r>
            <a:endParaRPr lang="en-GB" sz="1800" dirty="0">
              <a:solidFill>
                <a:schemeClr val="bg2">
                  <a:lumMod val="50000"/>
                </a:schemeClr>
              </a:solidFill>
            </a:endParaRPr>
          </a:p>
        </p:txBody>
      </p:sp>
      <p:sp>
        <p:nvSpPr>
          <p:cNvPr id="2" name="Espace réservé du numéro de diapositive 1">
            <a:extLst>
              <a:ext uri="{FF2B5EF4-FFF2-40B4-BE49-F238E27FC236}">
                <a16:creationId xmlns:a16="http://schemas.microsoft.com/office/drawing/2014/main" id="{6FE9FB84-491F-422C-A651-8F4776C326DE}"/>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22</a:t>
            </a:fld>
            <a:endParaRPr lang="fr-FR">
              <a:solidFill>
                <a:schemeClr val="bg1">
                  <a:alpha val="25000"/>
                </a:schemeClr>
              </a:solidFill>
            </a:endParaRPr>
          </a:p>
        </p:txBody>
      </p:sp>
    </p:spTree>
    <p:extLst>
      <p:ext uri="{BB962C8B-B14F-4D97-AF65-F5344CB8AC3E}">
        <p14:creationId xmlns:p14="http://schemas.microsoft.com/office/powerpoint/2010/main" val="405866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49273"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fr-FR" dirty="0"/>
              <a:t>Uploading your data</a:t>
            </a:r>
          </a:p>
        </p:txBody>
      </p:sp>
      <p:sp>
        <p:nvSpPr>
          <p:cNvPr id="2" name="Espace réservé du numéro de diapositive 1">
            <a:extLst>
              <a:ext uri="{FF2B5EF4-FFF2-40B4-BE49-F238E27FC236}">
                <a16:creationId xmlns:a16="http://schemas.microsoft.com/office/drawing/2014/main" id="{CB529A33-BD93-45A0-B881-105FB240EF6C}"/>
              </a:ext>
            </a:extLst>
          </p:cNvPr>
          <p:cNvSpPr>
            <a:spLocks noGrp="1"/>
          </p:cNvSpPr>
          <p:nvPr>
            <p:ph type="sldNum" sz="quarter" idx="12"/>
          </p:nvPr>
        </p:nvSpPr>
        <p:spPr/>
        <p:txBody>
          <a:bodyPr/>
          <a:lstStyle/>
          <a:p>
            <a:fld id="{141334C3-4CE6-4A75-BE27-90F551227C64}" type="slidenum">
              <a:rPr lang="fr-FR" smtClean="0"/>
              <a:t>23</a:t>
            </a:fld>
            <a:endParaRPr lang="fr-FR"/>
          </a:p>
        </p:txBody>
      </p:sp>
    </p:spTree>
    <p:extLst>
      <p:ext uri="{BB962C8B-B14F-4D97-AF65-F5344CB8AC3E}">
        <p14:creationId xmlns:p14="http://schemas.microsoft.com/office/powerpoint/2010/main" val="2256650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53F6604-FE81-4AEA-9BF9-69708CC0CDA3}"/>
              </a:ext>
            </a:extLst>
          </p:cNvPr>
          <p:cNvSpPr>
            <a:spLocks noGrp="1"/>
          </p:cNvSpPr>
          <p:nvPr>
            <p:ph type="title"/>
          </p:nvPr>
        </p:nvSpPr>
        <p:spPr/>
        <p:txBody>
          <a:bodyPr/>
          <a:lstStyle/>
          <a:p>
            <a:r>
              <a:rPr lang="fr-FR" dirty="0"/>
              <a:t>Uploading your data</a:t>
            </a:r>
          </a:p>
        </p:txBody>
      </p:sp>
      <p:sp>
        <p:nvSpPr>
          <p:cNvPr id="5" name="Espace réservé du contenu 4">
            <a:extLst>
              <a:ext uri="{FF2B5EF4-FFF2-40B4-BE49-F238E27FC236}">
                <a16:creationId xmlns:a16="http://schemas.microsoft.com/office/drawing/2014/main" id="{FD0F5F38-2461-4D25-A0F3-C9B532F1496D}"/>
              </a:ext>
            </a:extLst>
          </p:cNvPr>
          <p:cNvSpPr>
            <a:spLocks noGrp="1"/>
          </p:cNvSpPr>
          <p:nvPr>
            <p:ph idx="1"/>
          </p:nvPr>
        </p:nvSpPr>
        <p:spPr>
          <a:xfrm>
            <a:off x="676656" y="2011680"/>
            <a:ext cx="10400919" cy="3766185"/>
          </a:xfrm>
        </p:spPr>
        <p:txBody>
          <a:bodyPr/>
          <a:lstStyle/>
          <a:p>
            <a:r>
              <a:rPr lang="en-US" b="1" dirty="0"/>
              <a:t>Importing your data into Galaxy</a:t>
            </a:r>
          </a:p>
          <a:p>
            <a:r>
              <a:rPr lang="en-US" dirty="0"/>
              <a:t>Before running FROGS, you need to import your input files into Galaxy. </a:t>
            </a:r>
          </a:p>
          <a:p>
            <a:r>
              <a:rPr lang="en-US" dirty="0"/>
              <a:t>These are typically your </a:t>
            </a:r>
            <a:r>
              <a:rPr lang="en-US" b="1" dirty="0"/>
              <a:t>raw sequencing read</a:t>
            </a:r>
            <a:r>
              <a:rPr lang="en-US" dirty="0"/>
              <a:t>s in FASTQ format (single-end or paired-end).</a:t>
            </a:r>
            <a:br>
              <a:rPr lang="en-US" dirty="0"/>
            </a:br>
            <a:endParaRPr lang="fr-FR" dirty="0"/>
          </a:p>
        </p:txBody>
      </p:sp>
      <p:sp>
        <p:nvSpPr>
          <p:cNvPr id="2" name="Espace réservé du numéro de diapositive 1">
            <a:extLst>
              <a:ext uri="{FF2B5EF4-FFF2-40B4-BE49-F238E27FC236}">
                <a16:creationId xmlns:a16="http://schemas.microsoft.com/office/drawing/2014/main" id="{474B3C46-E3CF-44DC-ABFA-8FFB389571A1}"/>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24</a:t>
            </a:fld>
            <a:endParaRPr lang="fr-FR">
              <a:solidFill>
                <a:schemeClr val="bg1">
                  <a:alpha val="25000"/>
                </a:schemeClr>
              </a:solidFill>
            </a:endParaRPr>
          </a:p>
        </p:txBody>
      </p:sp>
    </p:spTree>
    <p:extLst>
      <p:ext uri="{BB962C8B-B14F-4D97-AF65-F5344CB8AC3E}">
        <p14:creationId xmlns:p14="http://schemas.microsoft.com/office/powerpoint/2010/main" val="460819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53F6604-FE81-4AEA-9BF9-69708CC0CDA3}"/>
              </a:ext>
            </a:extLst>
          </p:cNvPr>
          <p:cNvSpPr>
            <a:spLocks noGrp="1"/>
          </p:cNvSpPr>
          <p:nvPr>
            <p:ph type="title"/>
          </p:nvPr>
        </p:nvSpPr>
        <p:spPr/>
        <p:txBody>
          <a:bodyPr/>
          <a:lstStyle/>
          <a:p>
            <a:pPr marL="0" indent="0">
              <a:lnSpc>
                <a:spcPct val="120000"/>
              </a:lnSpc>
              <a:buNone/>
            </a:pPr>
            <a:r>
              <a:rPr lang="en-US" sz="4000" dirty="0"/>
              <a:t>How to upload your data</a:t>
            </a:r>
          </a:p>
        </p:txBody>
      </p:sp>
      <p:sp>
        <p:nvSpPr>
          <p:cNvPr id="5" name="Espace réservé du contenu 4">
            <a:extLst>
              <a:ext uri="{FF2B5EF4-FFF2-40B4-BE49-F238E27FC236}">
                <a16:creationId xmlns:a16="http://schemas.microsoft.com/office/drawing/2014/main" id="{FD0F5F38-2461-4D25-A0F3-C9B532F1496D}"/>
              </a:ext>
            </a:extLst>
          </p:cNvPr>
          <p:cNvSpPr>
            <a:spLocks noGrp="1"/>
          </p:cNvSpPr>
          <p:nvPr>
            <p:ph idx="1"/>
          </p:nvPr>
        </p:nvSpPr>
        <p:spPr>
          <a:xfrm>
            <a:off x="676656" y="1571625"/>
            <a:ext cx="10753725" cy="4876800"/>
          </a:xfrm>
        </p:spPr>
        <p:txBody>
          <a:bodyPr>
            <a:normAutofit/>
          </a:bodyPr>
          <a:lstStyle/>
          <a:p>
            <a:pPr marL="0" indent="0">
              <a:lnSpc>
                <a:spcPct val="120000"/>
              </a:lnSpc>
              <a:buNone/>
            </a:pPr>
            <a:r>
              <a:rPr lang="en-US" sz="1400" dirty="0"/>
              <a:t>In the</a:t>
            </a:r>
            <a:r>
              <a:rPr lang="en-US" sz="1400" b="1" dirty="0"/>
              <a:t> Activity bar</a:t>
            </a:r>
            <a:r>
              <a:rPr lang="en-US" sz="1400" dirty="0"/>
              <a:t> (left side), click </a:t>
            </a:r>
            <a:r>
              <a:rPr lang="en-US" sz="1400" b="1" dirty="0"/>
              <a:t>“</a:t>
            </a:r>
            <a:r>
              <a:rPr lang="en-US" sz="1400" b="1" dirty="0">
                <a:solidFill>
                  <a:schemeClr val="accent3"/>
                </a:solidFill>
              </a:rPr>
              <a:t>Upload</a:t>
            </a:r>
            <a:r>
              <a:rPr lang="en-US" sz="1400" b="1" dirty="0"/>
              <a:t>”</a:t>
            </a:r>
            <a:r>
              <a:rPr lang="en-US" sz="1400" dirty="0"/>
              <a:t>. </a:t>
            </a:r>
          </a:p>
          <a:p>
            <a:pPr marL="0" indent="0">
              <a:lnSpc>
                <a:spcPct val="120000"/>
              </a:lnSpc>
              <a:buNone/>
            </a:pPr>
            <a:r>
              <a:rPr lang="en-US" sz="1400" dirty="0"/>
              <a:t>Choose </a:t>
            </a:r>
            <a:r>
              <a:rPr lang="en-US" sz="1400" b="1" dirty="0"/>
              <a:t>one</a:t>
            </a:r>
            <a:r>
              <a:rPr lang="en-US" sz="1400" dirty="0"/>
              <a:t> of the following options:</a:t>
            </a:r>
          </a:p>
          <a:p>
            <a:pPr marL="723900" indent="-368300">
              <a:lnSpc>
                <a:spcPct val="120000"/>
              </a:lnSpc>
              <a:buFont typeface="Wingdings" panose="05000000000000000000" pitchFamily="2" charset="2"/>
              <a:buChar char="§"/>
            </a:pPr>
            <a:r>
              <a:rPr lang="en-US" sz="1400" b="1" dirty="0">
                <a:solidFill>
                  <a:schemeClr val="accent2"/>
                </a:solidFill>
              </a:rPr>
              <a:t>Choose local file</a:t>
            </a:r>
            <a:r>
              <a:rPr lang="en-US" sz="1400" dirty="0">
                <a:solidFill>
                  <a:schemeClr val="accent2"/>
                </a:solidFill>
              </a:rPr>
              <a:t> </a:t>
            </a:r>
            <a:r>
              <a:rPr lang="en-US" sz="1400" dirty="0"/>
              <a:t>– drag and drop files or select them manually.</a:t>
            </a:r>
          </a:p>
          <a:p>
            <a:pPr marL="355600" indent="0">
              <a:lnSpc>
                <a:spcPct val="120000"/>
              </a:lnSpc>
              <a:buNone/>
            </a:pPr>
            <a:r>
              <a:rPr lang="en-US" sz="1400" b="1" dirty="0"/>
              <a:t>or</a:t>
            </a:r>
          </a:p>
          <a:p>
            <a:pPr marL="723900" indent="-368300">
              <a:lnSpc>
                <a:spcPct val="120000"/>
              </a:lnSpc>
              <a:buFont typeface="Wingdings" panose="05000000000000000000" pitchFamily="2" charset="2"/>
              <a:buChar char="§"/>
            </a:pPr>
            <a:r>
              <a:rPr lang="en-US" sz="1400" b="1" dirty="0">
                <a:solidFill>
                  <a:schemeClr val="tx2">
                    <a:lumMod val="60000"/>
                    <a:lumOff val="40000"/>
                  </a:schemeClr>
                </a:solidFill>
              </a:rPr>
              <a:t>Paste/Fetch data</a:t>
            </a:r>
            <a:r>
              <a:rPr lang="en-US" sz="1400" dirty="0">
                <a:solidFill>
                  <a:schemeClr val="tx2">
                    <a:lumMod val="60000"/>
                    <a:lumOff val="40000"/>
                  </a:schemeClr>
                </a:solidFill>
              </a:rPr>
              <a:t> </a:t>
            </a:r>
            <a:r>
              <a:rPr lang="en-US" sz="1400" dirty="0"/>
              <a:t>– paste a link/</a:t>
            </a:r>
            <a:r>
              <a:rPr lang="en-US" sz="1400" dirty="0" err="1"/>
              <a:t>url</a:t>
            </a:r>
            <a:r>
              <a:rPr lang="en-US" sz="1400" dirty="0"/>
              <a:t> to an online dataset.</a:t>
            </a:r>
          </a:p>
          <a:p>
            <a:pPr>
              <a:lnSpc>
                <a:spcPct val="120000"/>
              </a:lnSpc>
            </a:pPr>
            <a:r>
              <a:rPr lang="en-US" sz="1400" dirty="0"/>
              <a:t>Once uploaded, the files will appear in the </a:t>
            </a:r>
            <a:r>
              <a:rPr lang="en-US" sz="1400" b="1" dirty="0"/>
              <a:t>History panel </a:t>
            </a:r>
            <a:r>
              <a:rPr lang="en-US" sz="1400" dirty="0"/>
              <a:t>(on the right). </a:t>
            </a:r>
          </a:p>
          <a:p>
            <a:pPr>
              <a:lnSpc>
                <a:spcPct val="120000"/>
              </a:lnSpc>
            </a:pPr>
            <a:r>
              <a:rPr lang="en-US" sz="1400" dirty="0"/>
              <a:t>Their status will change from grey → orange → green when the upload is complete.</a:t>
            </a:r>
          </a:p>
          <a:p>
            <a:pPr>
              <a:lnSpc>
                <a:spcPct val="120000"/>
              </a:lnSpc>
            </a:pPr>
            <a:endParaRPr lang="en-US" sz="1400" b="1" dirty="0"/>
          </a:p>
          <a:p>
            <a:pPr>
              <a:lnSpc>
                <a:spcPct val="120000"/>
              </a:lnSpc>
            </a:pPr>
            <a:r>
              <a:rPr lang="en-US" sz="1400" b="1" dirty="0"/>
              <a:t>⚠️</a:t>
            </a:r>
            <a:r>
              <a:rPr lang="en-US" sz="1300" b="1" dirty="0"/>
              <a:t> </a:t>
            </a:r>
            <a:r>
              <a:rPr lang="en-US" sz="1400" b="1" dirty="0"/>
              <a:t>Important reminders</a:t>
            </a:r>
          </a:p>
          <a:p>
            <a:pPr marL="358775" indent="-358775">
              <a:lnSpc>
                <a:spcPct val="120000"/>
              </a:lnSpc>
              <a:buFont typeface="Wingdings" panose="05000000000000000000" pitchFamily="2" charset="2"/>
              <a:buChar char="§"/>
            </a:pPr>
            <a:r>
              <a:rPr lang="en-US" sz="1400" dirty="0"/>
              <a:t>Make sure your data correspond to the correct </a:t>
            </a:r>
            <a:r>
              <a:rPr lang="en-US" sz="1400" b="1" dirty="0">
                <a:solidFill>
                  <a:schemeClr val="accent4">
                    <a:lumMod val="75000"/>
                  </a:schemeClr>
                </a:solidFill>
              </a:rPr>
              <a:t>datatype</a:t>
            </a:r>
            <a:r>
              <a:rPr lang="en-US" sz="1400" b="1" dirty="0"/>
              <a:t> </a:t>
            </a:r>
            <a:r>
              <a:rPr lang="en-US" sz="1400" dirty="0"/>
              <a:t>(tar, fastq.gz, etc.).</a:t>
            </a:r>
          </a:p>
          <a:p>
            <a:pPr marL="358775" indent="-358775">
              <a:lnSpc>
                <a:spcPct val="120000"/>
              </a:lnSpc>
              <a:buFont typeface="Wingdings" panose="05000000000000000000" pitchFamily="2" charset="2"/>
              <a:buChar char="§"/>
            </a:pPr>
            <a:r>
              <a:rPr lang="en-US" sz="1400" dirty="0"/>
              <a:t>Tips: after uploading, if the datatype is incorrect, </a:t>
            </a:r>
            <a:br>
              <a:rPr lang="en-US" sz="1400" dirty="0"/>
            </a:br>
            <a:r>
              <a:rPr lang="en-US" sz="1400" dirty="0"/>
              <a:t>you can edit the metadata </a:t>
            </a:r>
            <a:r>
              <a:rPr lang="en-US" sz="1500" dirty="0"/>
              <a:t>by clicking the 🖉 (Edit attributes) icon.</a:t>
            </a:r>
            <a:endParaRPr lang="en-US" sz="1200" dirty="0"/>
          </a:p>
        </p:txBody>
      </p:sp>
      <p:sp>
        <p:nvSpPr>
          <p:cNvPr id="2" name="Espace réservé du numéro de diapositive 1">
            <a:extLst>
              <a:ext uri="{FF2B5EF4-FFF2-40B4-BE49-F238E27FC236}">
                <a16:creationId xmlns:a16="http://schemas.microsoft.com/office/drawing/2014/main" id="{B70DA204-C33D-4A9B-9089-C111823E7D43}"/>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25</a:t>
            </a:fld>
            <a:endParaRPr lang="fr-FR">
              <a:solidFill>
                <a:schemeClr val="bg1">
                  <a:alpha val="25000"/>
                </a:schemeClr>
              </a:solidFill>
            </a:endParaRPr>
          </a:p>
        </p:txBody>
      </p:sp>
      <p:pic>
        <p:nvPicPr>
          <p:cNvPr id="6" name="Image 5">
            <a:extLst>
              <a:ext uri="{FF2B5EF4-FFF2-40B4-BE49-F238E27FC236}">
                <a16:creationId xmlns:a16="http://schemas.microsoft.com/office/drawing/2014/main" id="{456D5BFA-163E-418C-AE0B-0AE7CBFAB6B1}"/>
              </a:ext>
            </a:extLst>
          </p:cNvPr>
          <p:cNvPicPr>
            <a:picLocks noChangeAspect="1"/>
          </p:cNvPicPr>
          <p:nvPr/>
        </p:nvPicPr>
        <p:blipFill>
          <a:blip r:embed="rId2"/>
          <a:stretch>
            <a:fillRect/>
          </a:stretch>
        </p:blipFill>
        <p:spPr>
          <a:xfrm>
            <a:off x="6472051" y="476097"/>
            <a:ext cx="2118132" cy="1733702"/>
          </a:xfrm>
          <a:prstGeom prst="rect">
            <a:avLst/>
          </a:prstGeom>
          <a:ln>
            <a:solidFill>
              <a:schemeClr val="accent3">
                <a:lumMod val="75000"/>
              </a:schemeClr>
            </a:solidFill>
          </a:ln>
        </p:spPr>
      </p:pic>
      <p:cxnSp>
        <p:nvCxnSpPr>
          <p:cNvPr id="8" name="Connecteur droit avec flèche 7">
            <a:extLst>
              <a:ext uri="{FF2B5EF4-FFF2-40B4-BE49-F238E27FC236}">
                <a16:creationId xmlns:a16="http://schemas.microsoft.com/office/drawing/2014/main" id="{76223767-4488-4864-92FF-B95835E00E5F}"/>
              </a:ext>
            </a:extLst>
          </p:cNvPr>
          <p:cNvCxnSpPr>
            <a:cxnSpLocks/>
          </p:cNvCxnSpPr>
          <p:nvPr/>
        </p:nvCxnSpPr>
        <p:spPr>
          <a:xfrm flipV="1">
            <a:off x="4162425" y="1571625"/>
            <a:ext cx="2438400" cy="20955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pic>
        <p:nvPicPr>
          <p:cNvPr id="11" name="Image 10">
            <a:extLst>
              <a:ext uri="{FF2B5EF4-FFF2-40B4-BE49-F238E27FC236}">
                <a16:creationId xmlns:a16="http://schemas.microsoft.com/office/drawing/2014/main" id="{F3F7F57F-55F7-40A4-8F0E-A871D0B5B7BE}"/>
              </a:ext>
            </a:extLst>
          </p:cNvPr>
          <p:cNvPicPr>
            <a:picLocks noChangeAspect="1"/>
          </p:cNvPicPr>
          <p:nvPr/>
        </p:nvPicPr>
        <p:blipFill>
          <a:blip r:embed="rId3"/>
          <a:stretch>
            <a:fillRect/>
          </a:stretch>
        </p:blipFill>
        <p:spPr>
          <a:xfrm>
            <a:off x="7128095" y="2415486"/>
            <a:ext cx="2924176" cy="1770751"/>
          </a:xfrm>
          <a:prstGeom prst="rect">
            <a:avLst/>
          </a:prstGeom>
          <a:ln>
            <a:solidFill>
              <a:schemeClr val="accent3">
                <a:lumMod val="75000"/>
              </a:schemeClr>
            </a:solidFill>
          </a:ln>
        </p:spPr>
      </p:pic>
      <p:cxnSp>
        <p:nvCxnSpPr>
          <p:cNvPr id="13" name="Connecteur droit avec flèche 12">
            <a:extLst>
              <a:ext uri="{FF2B5EF4-FFF2-40B4-BE49-F238E27FC236}">
                <a16:creationId xmlns:a16="http://schemas.microsoft.com/office/drawing/2014/main" id="{F9383191-A715-4984-9A64-76ECADA4ABA4}"/>
              </a:ext>
            </a:extLst>
          </p:cNvPr>
          <p:cNvCxnSpPr>
            <a:cxnSpLocks/>
          </p:cNvCxnSpPr>
          <p:nvPr/>
        </p:nvCxnSpPr>
        <p:spPr>
          <a:xfrm>
            <a:off x="6043611" y="2638425"/>
            <a:ext cx="1890714" cy="130492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1" name="Forme libre : forme 20">
            <a:extLst>
              <a:ext uri="{FF2B5EF4-FFF2-40B4-BE49-F238E27FC236}">
                <a16:creationId xmlns:a16="http://schemas.microsoft.com/office/drawing/2014/main" id="{A6F4502F-2355-43CA-88B6-DA724C8DED09}"/>
              </a:ext>
            </a:extLst>
          </p:cNvPr>
          <p:cNvSpPr/>
          <p:nvPr/>
        </p:nvSpPr>
        <p:spPr>
          <a:xfrm>
            <a:off x="5514975" y="3412206"/>
            <a:ext cx="3713644" cy="976042"/>
          </a:xfrm>
          <a:custGeom>
            <a:avLst/>
            <a:gdLst>
              <a:gd name="connsiteX0" fmla="*/ 0 w 3713644"/>
              <a:gd name="connsiteY0" fmla="*/ 83469 h 976042"/>
              <a:gd name="connsiteX1" fmla="*/ 1181100 w 3713644"/>
              <a:gd name="connsiteY1" fmla="*/ 73944 h 976042"/>
              <a:gd name="connsiteX2" fmla="*/ 1457325 w 3713644"/>
              <a:gd name="connsiteY2" fmla="*/ 874044 h 976042"/>
              <a:gd name="connsiteX3" fmla="*/ 2419350 w 3713644"/>
              <a:gd name="connsiteY3" fmla="*/ 959769 h 976042"/>
              <a:gd name="connsiteX4" fmla="*/ 3581400 w 3713644"/>
              <a:gd name="connsiteY4" fmla="*/ 950244 h 976042"/>
              <a:gd name="connsiteX5" fmla="*/ 3638550 w 3713644"/>
              <a:gd name="connsiteY5" fmla="*/ 702594 h 97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3644" h="976042">
                <a:moveTo>
                  <a:pt x="0" y="83469"/>
                </a:moveTo>
                <a:cubicBezTo>
                  <a:pt x="469106" y="12825"/>
                  <a:pt x="938213" y="-57818"/>
                  <a:pt x="1181100" y="73944"/>
                </a:cubicBezTo>
                <a:cubicBezTo>
                  <a:pt x="1423987" y="205706"/>
                  <a:pt x="1250950" y="726407"/>
                  <a:pt x="1457325" y="874044"/>
                </a:cubicBezTo>
                <a:cubicBezTo>
                  <a:pt x="1663700" y="1021682"/>
                  <a:pt x="2065338" y="947069"/>
                  <a:pt x="2419350" y="959769"/>
                </a:cubicBezTo>
                <a:cubicBezTo>
                  <a:pt x="2773363" y="972469"/>
                  <a:pt x="3378200" y="993106"/>
                  <a:pt x="3581400" y="950244"/>
                </a:cubicBezTo>
                <a:cubicBezTo>
                  <a:pt x="3784600" y="907382"/>
                  <a:pt x="3711575" y="804988"/>
                  <a:pt x="3638550" y="702594"/>
                </a:cubicBezTo>
              </a:path>
            </a:pathLst>
          </a:custGeom>
          <a:ln w="28575">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23" name="Ellipse 22">
            <a:extLst>
              <a:ext uri="{FF2B5EF4-FFF2-40B4-BE49-F238E27FC236}">
                <a16:creationId xmlns:a16="http://schemas.microsoft.com/office/drawing/2014/main" id="{90A468D8-672D-41BB-BE33-361A950F3617}"/>
              </a:ext>
            </a:extLst>
          </p:cNvPr>
          <p:cNvSpPr/>
          <p:nvPr/>
        </p:nvSpPr>
        <p:spPr>
          <a:xfrm>
            <a:off x="1019175" y="2828925"/>
            <a:ext cx="381000" cy="3810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a:extLst>
              <a:ext uri="{FF2B5EF4-FFF2-40B4-BE49-F238E27FC236}">
                <a16:creationId xmlns:a16="http://schemas.microsoft.com/office/drawing/2014/main" id="{11BEC8A5-9AA4-4C04-A306-3BDF168F11E1}"/>
              </a:ext>
            </a:extLst>
          </p:cNvPr>
          <p:cNvPicPr>
            <a:picLocks noChangeAspect="1"/>
          </p:cNvPicPr>
          <p:nvPr/>
        </p:nvPicPr>
        <p:blipFill>
          <a:blip r:embed="rId4"/>
          <a:stretch>
            <a:fillRect/>
          </a:stretch>
        </p:blipFill>
        <p:spPr>
          <a:xfrm>
            <a:off x="8409736" y="4499592"/>
            <a:ext cx="3526651" cy="2154520"/>
          </a:xfrm>
          <a:prstGeom prst="rect">
            <a:avLst/>
          </a:prstGeom>
          <a:ln>
            <a:solidFill>
              <a:schemeClr val="accent3">
                <a:lumMod val="75000"/>
              </a:schemeClr>
            </a:solidFill>
          </a:ln>
        </p:spPr>
      </p:pic>
      <p:cxnSp>
        <p:nvCxnSpPr>
          <p:cNvPr id="27" name="Connecteur : en arc 26">
            <a:extLst>
              <a:ext uri="{FF2B5EF4-FFF2-40B4-BE49-F238E27FC236}">
                <a16:creationId xmlns:a16="http://schemas.microsoft.com/office/drawing/2014/main" id="{23FA14CF-12BB-4303-935E-E447F3065BAC}"/>
              </a:ext>
            </a:extLst>
          </p:cNvPr>
          <p:cNvCxnSpPr>
            <a:cxnSpLocks/>
            <a:stCxn id="21" idx="3"/>
            <a:endCxn id="30" idx="2"/>
          </p:cNvCxnSpPr>
          <p:nvPr/>
        </p:nvCxnSpPr>
        <p:spPr>
          <a:xfrm>
            <a:off x="7934325" y="4371975"/>
            <a:ext cx="542926" cy="947045"/>
          </a:xfrm>
          <a:prstGeom prst="curvedConnector5">
            <a:avLst>
              <a:gd name="adj1" fmla="val 42105"/>
              <a:gd name="adj2" fmla="val 47377"/>
              <a:gd name="adj3" fmla="val 57895"/>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29" name="Ellipse 28">
            <a:extLst>
              <a:ext uri="{FF2B5EF4-FFF2-40B4-BE49-F238E27FC236}">
                <a16:creationId xmlns:a16="http://schemas.microsoft.com/office/drawing/2014/main" id="{FEF1D266-F513-4E85-A522-5A05F3AA8549}"/>
              </a:ext>
            </a:extLst>
          </p:cNvPr>
          <p:cNvSpPr/>
          <p:nvPr/>
        </p:nvSpPr>
        <p:spPr>
          <a:xfrm>
            <a:off x="9485533" y="5051931"/>
            <a:ext cx="472854" cy="89798"/>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7156FE77-F098-4ADB-A974-68D64C908070}"/>
              </a:ext>
            </a:extLst>
          </p:cNvPr>
          <p:cNvSpPr/>
          <p:nvPr/>
        </p:nvSpPr>
        <p:spPr>
          <a:xfrm>
            <a:off x="8477251" y="5253072"/>
            <a:ext cx="2443162" cy="13189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BB411807-8186-42A9-AF00-0607A4446E36}"/>
              </a:ext>
            </a:extLst>
          </p:cNvPr>
          <p:cNvSpPr/>
          <p:nvPr/>
        </p:nvSpPr>
        <p:spPr>
          <a:xfrm>
            <a:off x="5966045" y="904845"/>
            <a:ext cx="490840" cy="830997"/>
          </a:xfrm>
          <a:prstGeom prst="rect">
            <a:avLst/>
          </a:prstGeom>
          <a:noFill/>
        </p:spPr>
        <p:txBody>
          <a:bodyPr wrap="none" lIns="91440" tIns="45720" rIns="91440" bIns="45720">
            <a:spAutoFit/>
          </a:bodyPr>
          <a:lstStyle/>
          <a:p>
            <a:pPr algn="ctr"/>
            <a:r>
              <a:rPr lang="fr-FR"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p>
        </p:txBody>
      </p:sp>
      <p:sp>
        <p:nvSpPr>
          <p:cNvPr id="40" name="Rectangle 39">
            <a:extLst>
              <a:ext uri="{FF2B5EF4-FFF2-40B4-BE49-F238E27FC236}">
                <a16:creationId xmlns:a16="http://schemas.microsoft.com/office/drawing/2014/main" id="{A58F9EB3-F247-4E98-8D40-01B122CD2865}"/>
              </a:ext>
            </a:extLst>
          </p:cNvPr>
          <p:cNvSpPr/>
          <p:nvPr/>
        </p:nvSpPr>
        <p:spPr>
          <a:xfrm>
            <a:off x="7836947" y="3355240"/>
            <a:ext cx="1572866" cy="830997"/>
          </a:xfrm>
          <a:prstGeom prst="rect">
            <a:avLst/>
          </a:prstGeom>
          <a:noFill/>
        </p:spPr>
        <p:txBody>
          <a:bodyPr wrap="none" lIns="91440" tIns="45720" rIns="91440" bIns="45720">
            <a:spAutoFit/>
          </a:bodyPr>
          <a:lstStyle/>
          <a:p>
            <a:pPr algn="ctr"/>
            <a:r>
              <a:rPr lang="fr-FR" sz="4800" b="1" dirty="0">
                <a:ln w="22225">
                  <a:solidFill>
                    <a:schemeClr val="accent2"/>
                  </a:solidFill>
                  <a:prstDash val="solid"/>
                </a:ln>
                <a:solidFill>
                  <a:schemeClr val="accent2">
                    <a:lumMod val="40000"/>
                    <a:lumOff val="60000"/>
                  </a:schemeClr>
                </a:solidFill>
              </a:rPr>
              <a:t>2</a:t>
            </a:r>
            <a:r>
              <a:rPr lang="fr-FR" sz="48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fr-FR" sz="3600" dirty="0">
                <a:ln w="0"/>
                <a:effectLst>
                  <a:outerShdw blurRad="38100" dist="19050" dir="2700000" algn="tl" rotWithShape="0">
                    <a:schemeClr val="dk1">
                      <a:alpha val="40000"/>
                    </a:schemeClr>
                  </a:outerShdw>
                </a:effectLst>
              </a:rPr>
              <a:t>or </a:t>
            </a:r>
            <a:r>
              <a:rPr lang="fr-FR" sz="4800" b="1" cap="none" spc="0" dirty="0">
                <a:ln w="12700">
                  <a:solidFill>
                    <a:schemeClr val="accent5"/>
                  </a:solidFill>
                  <a:prstDash val="solid"/>
                </a:ln>
                <a:pattFill prst="ltDnDiag">
                  <a:fgClr>
                    <a:schemeClr val="accent5">
                      <a:lumMod val="60000"/>
                      <a:lumOff val="40000"/>
                    </a:schemeClr>
                  </a:fgClr>
                  <a:bgClr>
                    <a:schemeClr val="bg1"/>
                  </a:bgClr>
                </a:pattFill>
                <a:effectLst/>
              </a:rPr>
              <a:t> 2</a:t>
            </a:r>
          </a:p>
        </p:txBody>
      </p:sp>
      <p:sp>
        <p:nvSpPr>
          <p:cNvPr id="43" name="Rectangle 42">
            <a:extLst>
              <a:ext uri="{FF2B5EF4-FFF2-40B4-BE49-F238E27FC236}">
                <a16:creationId xmlns:a16="http://schemas.microsoft.com/office/drawing/2014/main" id="{0A81BBC2-9FD9-4602-A5B5-4EEAF50D4AF2}"/>
              </a:ext>
            </a:extLst>
          </p:cNvPr>
          <p:cNvSpPr/>
          <p:nvPr/>
        </p:nvSpPr>
        <p:spPr>
          <a:xfrm>
            <a:off x="9756321" y="4488022"/>
            <a:ext cx="490840" cy="830997"/>
          </a:xfrm>
          <a:prstGeom prst="rect">
            <a:avLst/>
          </a:prstGeom>
          <a:noFill/>
        </p:spPr>
        <p:txBody>
          <a:bodyPr wrap="none" lIns="91440" tIns="45720" rIns="91440" bIns="45720">
            <a:spAutoFit/>
          </a:bodyPr>
          <a:lstStyle/>
          <a:p>
            <a:pPr algn="ctr"/>
            <a:r>
              <a:rPr lang="fr-FR"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4</a:t>
            </a:r>
          </a:p>
        </p:txBody>
      </p:sp>
      <p:sp>
        <p:nvSpPr>
          <p:cNvPr id="44" name="Rectangle 43">
            <a:extLst>
              <a:ext uri="{FF2B5EF4-FFF2-40B4-BE49-F238E27FC236}">
                <a16:creationId xmlns:a16="http://schemas.microsoft.com/office/drawing/2014/main" id="{BC0EA692-D579-4E57-B890-1F90F0C740CF}"/>
              </a:ext>
            </a:extLst>
          </p:cNvPr>
          <p:cNvSpPr/>
          <p:nvPr/>
        </p:nvSpPr>
        <p:spPr>
          <a:xfrm>
            <a:off x="10876533" y="5101872"/>
            <a:ext cx="490840" cy="830997"/>
          </a:xfrm>
          <a:prstGeom prst="rect">
            <a:avLst/>
          </a:prstGeom>
          <a:noFill/>
        </p:spPr>
        <p:txBody>
          <a:bodyPr wrap="none" lIns="91440" tIns="45720" rIns="91440" bIns="45720">
            <a:spAutoFit/>
          </a:bodyPr>
          <a:lstStyle/>
          <a:p>
            <a:pPr algn="ctr"/>
            <a:r>
              <a:rPr lang="fr-FR" sz="4800" b="1" cap="none" spc="0" dirty="0">
                <a:ln w="12700">
                  <a:solidFill>
                    <a:schemeClr val="accent5"/>
                  </a:solidFill>
                  <a:prstDash val="solid"/>
                </a:ln>
                <a:pattFill prst="ltDnDiag">
                  <a:fgClr>
                    <a:schemeClr val="accent5">
                      <a:lumMod val="60000"/>
                      <a:lumOff val="40000"/>
                    </a:schemeClr>
                  </a:fgClr>
                  <a:bgClr>
                    <a:schemeClr val="bg1"/>
                  </a:bgClr>
                </a:pattFill>
                <a:effectLst/>
              </a:rPr>
              <a:t>3</a:t>
            </a:r>
          </a:p>
        </p:txBody>
      </p:sp>
      <p:cxnSp>
        <p:nvCxnSpPr>
          <p:cNvPr id="49" name="Connecteur : en arc 48">
            <a:extLst>
              <a:ext uri="{FF2B5EF4-FFF2-40B4-BE49-F238E27FC236}">
                <a16:creationId xmlns:a16="http://schemas.microsoft.com/office/drawing/2014/main" id="{1AB44B6E-00CC-4BB6-95F4-93623835D384}"/>
              </a:ext>
            </a:extLst>
          </p:cNvPr>
          <p:cNvCxnSpPr>
            <a:cxnSpLocks/>
            <a:endCxn id="29" idx="4"/>
          </p:cNvCxnSpPr>
          <p:nvPr/>
        </p:nvCxnSpPr>
        <p:spPr>
          <a:xfrm flipV="1">
            <a:off x="6600825" y="5141729"/>
            <a:ext cx="3121135" cy="458972"/>
          </a:xfrm>
          <a:prstGeom prst="curvedConnector2">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2" name="Flèche : droite 51">
            <a:extLst>
              <a:ext uri="{FF2B5EF4-FFF2-40B4-BE49-F238E27FC236}">
                <a16:creationId xmlns:a16="http://schemas.microsoft.com/office/drawing/2014/main" id="{9663523A-8883-4930-87C0-BF579011614A}"/>
              </a:ext>
            </a:extLst>
          </p:cNvPr>
          <p:cNvSpPr/>
          <p:nvPr/>
        </p:nvSpPr>
        <p:spPr>
          <a:xfrm rot="5400000">
            <a:off x="10994952" y="6109759"/>
            <a:ext cx="254000" cy="243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2366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84199"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fr-FR" dirty="0"/>
              <a:t>The </a:t>
            </a:r>
            <a:r>
              <a:rPr lang="fr-FR" dirty="0" err="1"/>
              <a:t>tool</a:t>
            </a:r>
            <a:r>
              <a:rPr lang="fr-FR" dirty="0"/>
              <a:t> interface</a:t>
            </a:r>
          </a:p>
        </p:txBody>
      </p:sp>
      <p:sp>
        <p:nvSpPr>
          <p:cNvPr id="2" name="Espace réservé du numéro de diapositive 1">
            <a:extLst>
              <a:ext uri="{FF2B5EF4-FFF2-40B4-BE49-F238E27FC236}">
                <a16:creationId xmlns:a16="http://schemas.microsoft.com/office/drawing/2014/main" id="{B5601F9F-950A-4BDC-9294-15AF09E9F9DA}"/>
              </a:ext>
            </a:extLst>
          </p:cNvPr>
          <p:cNvSpPr>
            <a:spLocks noGrp="1"/>
          </p:cNvSpPr>
          <p:nvPr>
            <p:ph type="sldNum" sz="quarter" idx="12"/>
          </p:nvPr>
        </p:nvSpPr>
        <p:spPr/>
        <p:txBody>
          <a:bodyPr/>
          <a:lstStyle/>
          <a:p>
            <a:fld id="{141334C3-4CE6-4A75-BE27-90F551227C64}" type="slidenum">
              <a:rPr lang="fr-FR" smtClean="0"/>
              <a:t>26</a:t>
            </a:fld>
            <a:endParaRPr lang="fr-FR"/>
          </a:p>
        </p:txBody>
      </p:sp>
    </p:spTree>
    <p:extLst>
      <p:ext uri="{BB962C8B-B14F-4D97-AF65-F5344CB8AC3E}">
        <p14:creationId xmlns:p14="http://schemas.microsoft.com/office/powerpoint/2010/main" val="326263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F81E15-1BB7-4FB3-B914-EE2DDF9CD024}"/>
              </a:ext>
            </a:extLst>
          </p:cNvPr>
          <p:cNvSpPr>
            <a:spLocks noGrp="1"/>
          </p:cNvSpPr>
          <p:nvPr>
            <p:ph type="title"/>
          </p:nvPr>
        </p:nvSpPr>
        <p:spPr/>
        <p:txBody>
          <a:bodyPr/>
          <a:lstStyle/>
          <a:p>
            <a:r>
              <a:rPr lang="fr-FR" dirty="0"/>
              <a:t>The </a:t>
            </a:r>
            <a:r>
              <a:rPr lang="fr-FR" dirty="0" err="1"/>
              <a:t>tool</a:t>
            </a:r>
            <a:r>
              <a:rPr lang="fr-FR" dirty="0"/>
              <a:t> interface</a:t>
            </a:r>
          </a:p>
        </p:txBody>
      </p:sp>
      <p:sp>
        <p:nvSpPr>
          <p:cNvPr id="5" name="Espace réservé du contenu 4">
            <a:extLst>
              <a:ext uri="{FF2B5EF4-FFF2-40B4-BE49-F238E27FC236}">
                <a16:creationId xmlns:a16="http://schemas.microsoft.com/office/drawing/2014/main" id="{E89330C1-A446-460E-955E-7922212FBA89}"/>
              </a:ext>
            </a:extLst>
          </p:cNvPr>
          <p:cNvSpPr>
            <a:spLocks noGrp="1"/>
          </p:cNvSpPr>
          <p:nvPr>
            <p:ph idx="1"/>
          </p:nvPr>
        </p:nvSpPr>
        <p:spPr>
          <a:xfrm>
            <a:off x="676656" y="1489166"/>
            <a:ext cx="10753725" cy="4768759"/>
          </a:xfrm>
        </p:spPr>
        <p:txBody>
          <a:bodyPr>
            <a:normAutofit fontScale="92500" lnSpcReduction="20000"/>
          </a:bodyPr>
          <a:lstStyle/>
          <a:p>
            <a:pPr marL="0" indent="0">
              <a:lnSpc>
                <a:spcPct val="120000"/>
              </a:lnSpc>
              <a:buNone/>
            </a:pPr>
            <a:r>
              <a:rPr lang="en-US" sz="1600" dirty="0"/>
              <a:t>Every Galaxy tool — including each step of the FROGS workflow — is presented through a </a:t>
            </a:r>
            <a:r>
              <a:rPr lang="en-US" sz="1600" b="1" dirty="0"/>
              <a:t>tool form</a:t>
            </a:r>
            <a:r>
              <a:rPr lang="en-US" sz="1600" dirty="0"/>
              <a:t> in the central panel. </a:t>
            </a:r>
          </a:p>
          <a:p>
            <a:pPr marL="0" indent="0">
              <a:lnSpc>
                <a:spcPct val="120000"/>
              </a:lnSpc>
              <a:buNone/>
            </a:pPr>
            <a:r>
              <a:rPr lang="en-US" sz="1600" dirty="0"/>
              <a:t>This interface allows you to select input data, adjust parameters, and start analyses.</a:t>
            </a:r>
            <a:br>
              <a:rPr lang="en-US" sz="1600" dirty="0"/>
            </a:br>
            <a:br>
              <a:rPr lang="en-US" sz="1600" dirty="0"/>
            </a:br>
            <a:r>
              <a:rPr lang="en-US" sz="1600" dirty="0"/>
              <a:t>A tool form is divided into several key sections:</a:t>
            </a:r>
            <a:br>
              <a:rPr lang="en-US" sz="1600" dirty="0"/>
            </a:br>
            <a:br>
              <a:rPr lang="en-US" sz="1600" dirty="0"/>
            </a:br>
            <a:r>
              <a:rPr lang="en-US" sz="1600" b="1" dirty="0"/>
              <a:t>Input datasets:</a:t>
            </a:r>
            <a:br>
              <a:rPr lang="en-US" sz="1600" dirty="0"/>
            </a:br>
            <a:r>
              <a:rPr lang="en-US" sz="1600" dirty="0"/>
              <a:t>You can select one or more datasets from your history as inputs.</a:t>
            </a:r>
            <a:br>
              <a:rPr lang="en-US" sz="1600" dirty="0"/>
            </a:br>
            <a:r>
              <a:rPr lang="en-US" sz="1600" dirty="0"/>
              <a:t>For example, in </a:t>
            </a:r>
            <a:r>
              <a:rPr lang="en-US" sz="1600" i="1" dirty="0"/>
              <a:t>FROGS Core Main 1.a</a:t>
            </a:r>
            <a:r>
              <a:rPr lang="en-US" sz="1600" dirty="0"/>
              <a:t>, you choose your raw FASTQ files. </a:t>
            </a:r>
          </a:p>
          <a:p>
            <a:pPr marL="0" indent="0">
              <a:lnSpc>
                <a:spcPct val="120000"/>
              </a:lnSpc>
              <a:buNone/>
            </a:pPr>
            <a:br>
              <a:rPr lang="en-US" sz="1600" dirty="0"/>
            </a:br>
            <a:r>
              <a:rPr lang="en-US" sz="1600" b="1" dirty="0"/>
              <a:t>Parameters:</a:t>
            </a:r>
            <a:br>
              <a:rPr lang="en-US" sz="1600" dirty="0"/>
            </a:br>
            <a:r>
              <a:rPr lang="en-US" sz="1600" dirty="0"/>
              <a:t>Below the inputs, you can configure tool-specific options such as quality thresholds, clustering methods, or reference databases.</a:t>
            </a:r>
            <a:br>
              <a:rPr lang="en-US" sz="1600" dirty="0"/>
            </a:br>
            <a:r>
              <a:rPr lang="en-US" sz="1600" dirty="0"/>
              <a:t>Default parameters are already optimized for most use cases but can be adjusted if needed. </a:t>
            </a:r>
          </a:p>
          <a:p>
            <a:pPr marL="0" indent="0">
              <a:lnSpc>
                <a:spcPct val="120000"/>
              </a:lnSpc>
              <a:buNone/>
            </a:pPr>
            <a:br>
              <a:rPr lang="en-US" sz="1600" dirty="0"/>
            </a:br>
            <a:r>
              <a:rPr lang="en-US" sz="1600" b="1" dirty="0"/>
              <a:t>Run Tool button:</a:t>
            </a:r>
            <a:br>
              <a:rPr lang="en-US" sz="1600" dirty="0"/>
            </a:br>
            <a:r>
              <a:rPr lang="en-US" sz="1600" dirty="0"/>
              <a:t>Once your inputs and parameters are set, click </a:t>
            </a:r>
            <a:r>
              <a:rPr lang="en-US" sz="1600" b="1" dirty="0"/>
              <a:t>“Run Tool”</a:t>
            </a:r>
            <a:r>
              <a:rPr lang="en-US" sz="1600" dirty="0"/>
              <a:t> to start the job.</a:t>
            </a:r>
            <a:br>
              <a:rPr lang="en-US" sz="1600" dirty="0"/>
            </a:br>
            <a:r>
              <a:rPr lang="en-US" sz="1600" dirty="0"/>
              <a:t>The analysis will execute on the Galaxy server, and the resulting output datasets will appear in your </a:t>
            </a:r>
            <a:r>
              <a:rPr lang="en-US" sz="1600" b="1" dirty="0"/>
              <a:t>History panel</a:t>
            </a:r>
            <a:r>
              <a:rPr lang="en-US" sz="1600" dirty="0"/>
              <a:t>. </a:t>
            </a:r>
          </a:p>
          <a:p>
            <a:pPr marL="0" indent="0">
              <a:lnSpc>
                <a:spcPct val="120000"/>
              </a:lnSpc>
              <a:buNone/>
            </a:pPr>
            <a:r>
              <a:rPr lang="en-US" sz="1600" i="1" dirty="0"/>
              <a:t>N.B.:</a:t>
            </a:r>
            <a:r>
              <a:rPr lang="en-US" sz="1600" dirty="0"/>
              <a:t> New tool versions can be installed without removing old ones to ensure reproducibility. </a:t>
            </a:r>
          </a:p>
        </p:txBody>
      </p:sp>
      <p:sp>
        <p:nvSpPr>
          <p:cNvPr id="2" name="Espace réservé du numéro de diapositive 1">
            <a:extLst>
              <a:ext uri="{FF2B5EF4-FFF2-40B4-BE49-F238E27FC236}">
                <a16:creationId xmlns:a16="http://schemas.microsoft.com/office/drawing/2014/main" id="{8058F5B3-03C4-41EB-9EB6-487F14BFAF5E}"/>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27</a:t>
            </a:fld>
            <a:endParaRPr lang="fr-FR">
              <a:solidFill>
                <a:schemeClr val="bg1">
                  <a:alpha val="25000"/>
                </a:schemeClr>
              </a:solidFill>
            </a:endParaRPr>
          </a:p>
        </p:txBody>
      </p:sp>
    </p:spTree>
    <p:extLst>
      <p:ext uri="{BB962C8B-B14F-4D97-AF65-F5344CB8AC3E}">
        <p14:creationId xmlns:p14="http://schemas.microsoft.com/office/powerpoint/2010/main" val="315366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84199"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fr-FR" dirty="0"/>
              <a:t>Running an </a:t>
            </a:r>
            <a:r>
              <a:rPr lang="fr-FR" dirty="0" err="1"/>
              <a:t>analysis</a:t>
            </a:r>
            <a:endParaRPr lang="fr-FR" dirty="0"/>
          </a:p>
        </p:txBody>
      </p:sp>
      <p:sp>
        <p:nvSpPr>
          <p:cNvPr id="2" name="Espace réservé du numéro de diapositive 1">
            <a:extLst>
              <a:ext uri="{FF2B5EF4-FFF2-40B4-BE49-F238E27FC236}">
                <a16:creationId xmlns:a16="http://schemas.microsoft.com/office/drawing/2014/main" id="{92FE1B4F-A2A8-4FA0-B6DB-2204D5A83D26}"/>
              </a:ext>
            </a:extLst>
          </p:cNvPr>
          <p:cNvSpPr>
            <a:spLocks noGrp="1"/>
          </p:cNvSpPr>
          <p:nvPr>
            <p:ph type="sldNum" sz="quarter" idx="12"/>
          </p:nvPr>
        </p:nvSpPr>
        <p:spPr/>
        <p:txBody>
          <a:bodyPr/>
          <a:lstStyle/>
          <a:p>
            <a:fld id="{141334C3-4CE6-4A75-BE27-90F551227C64}" type="slidenum">
              <a:rPr lang="fr-FR" smtClean="0"/>
              <a:t>28</a:t>
            </a:fld>
            <a:endParaRPr lang="fr-FR"/>
          </a:p>
        </p:txBody>
      </p:sp>
    </p:spTree>
    <p:extLst>
      <p:ext uri="{BB962C8B-B14F-4D97-AF65-F5344CB8AC3E}">
        <p14:creationId xmlns:p14="http://schemas.microsoft.com/office/powerpoint/2010/main" val="341410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F81E15-1BB7-4FB3-B914-EE2DDF9CD024}"/>
              </a:ext>
            </a:extLst>
          </p:cNvPr>
          <p:cNvSpPr>
            <a:spLocks noGrp="1"/>
          </p:cNvSpPr>
          <p:nvPr>
            <p:ph type="title"/>
          </p:nvPr>
        </p:nvSpPr>
        <p:spPr/>
        <p:txBody>
          <a:bodyPr/>
          <a:lstStyle/>
          <a:p>
            <a:r>
              <a:rPr lang="fr-FR" dirty="0"/>
              <a:t>Running an </a:t>
            </a:r>
            <a:r>
              <a:rPr lang="fr-FR" dirty="0" err="1"/>
              <a:t>analysis</a:t>
            </a:r>
            <a:endParaRPr lang="fr-FR" dirty="0"/>
          </a:p>
        </p:txBody>
      </p:sp>
      <p:sp>
        <p:nvSpPr>
          <p:cNvPr id="5" name="Espace réservé du contenu 4">
            <a:extLst>
              <a:ext uri="{FF2B5EF4-FFF2-40B4-BE49-F238E27FC236}">
                <a16:creationId xmlns:a16="http://schemas.microsoft.com/office/drawing/2014/main" id="{E89330C1-A446-460E-955E-7922212FBA89}"/>
              </a:ext>
            </a:extLst>
          </p:cNvPr>
          <p:cNvSpPr>
            <a:spLocks noGrp="1"/>
          </p:cNvSpPr>
          <p:nvPr>
            <p:ph idx="1"/>
          </p:nvPr>
        </p:nvSpPr>
        <p:spPr>
          <a:xfrm>
            <a:off x="676656" y="1571626"/>
            <a:ext cx="10753725" cy="4206240"/>
          </a:xfrm>
        </p:spPr>
        <p:txBody>
          <a:bodyPr>
            <a:normAutofit fontScale="62500" lnSpcReduction="20000"/>
          </a:bodyPr>
          <a:lstStyle/>
          <a:p>
            <a:pPr marL="0" indent="0">
              <a:lnSpc>
                <a:spcPct val="120000"/>
              </a:lnSpc>
              <a:buNone/>
            </a:pPr>
            <a:r>
              <a:rPr lang="en-US" dirty="0"/>
              <a:t>Once your data are uploaded, you can start a FROGS analysis using the available workflow or individual tools.</a:t>
            </a:r>
          </a:p>
          <a:p>
            <a:pPr marL="0" indent="0">
              <a:lnSpc>
                <a:spcPct val="120000"/>
              </a:lnSpc>
              <a:buNone/>
            </a:pPr>
            <a:r>
              <a:rPr lang="en-US" b="1" dirty="0"/>
              <a:t>To launch FROGS tools:</a:t>
            </a:r>
          </a:p>
          <a:p>
            <a:pPr marL="542925" indent="-361950">
              <a:lnSpc>
                <a:spcPct val="120000"/>
              </a:lnSpc>
              <a:buFont typeface="+mj-lt"/>
              <a:buAutoNum type="arabicPeriod"/>
            </a:pPr>
            <a:r>
              <a:rPr lang="en-US" dirty="0"/>
              <a:t>In the Tools panel, open the category FROGS (or similar, depending on your Galaxy instance).</a:t>
            </a:r>
          </a:p>
          <a:p>
            <a:pPr marL="542925" indent="-361950">
              <a:lnSpc>
                <a:spcPct val="120000"/>
              </a:lnSpc>
              <a:buFont typeface="+mj-lt"/>
              <a:buAutoNum type="arabicPeriod"/>
            </a:pPr>
            <a:r>
              <a:rPr lang="en-US" dirty="0"/>
              <a:t>Click on a tool of FROGS-5 Core, FROGS-5 Stat, FROGS-5 </a:t>
            </a:r>
            <a:r>
              <a:rPr lang="en-US" dirty="0" err="1"/>
              <a:t>Func</a:t>
            </a:r>
            <a:r>
              <a:rPr lang="en-US" dirty="0"/>
              <a:t>, or another tool adapted to your analysis.</a:t>
            </a:r>
          </a:p>
          <a:p>
            <a:pPr marL="542925" indent="-361950">
              <a:lnSpc>
                <a:spcPct val="120000"/>
              </a:lnSpc>
              <a:buFont typeface="+mj-lt"/>
              <a:buAutoNum type="arabicPeriod"/>
            </a:pPr>
            <a:r>
              <a:rPr lang="en-US" dirty="0"/>
              <a:t>In the central panel, select your input datasets (e.g. FASTQ files or abundance table).</a:t>
            </a:r>
          </a:p>
          <a:p>
            <a:pPr marL="542925" indent="-361950">
              <a:lnSpc>
                <a:spcPct val="120000"/>
              </a:lnSpc>
              <a:buFont typeface="+mj-lt"/>
              <a:buAutoNum type="arabicPeriod"/>
            </a:pPr>
            <a:r>
              <a:rPr lang="en-US" dirty="0"/>
              <a:t>Adjust parameters if needed — default values are usually well suited for standard datasets.</a:t>
            </a:r>
          </a:p>
          <a:p>
            <a:pPr marL="542925" indent="-361950">
              <a:lnSpc>
                <a:spcPct val="120000"/>
              </a:lnSpc>
              <a:buFont typeface="+mj-lt"/>
              <a:buAutoNum type="arabicPeriod"/>
            </a:pPr>
            <a:r>
              <a:rPr lang="en-US" dirty="0"/>
              <a:t>Click on the Run tool button.</a:t>
            </a:r>
          </a:p>
          <a:p>
            <a:pPr marL="0" indent="0">
              <a:lnSpc>
                <a:spcPct val="120000"/>
              </a:lnSpc>
              <a:buNone/>
            </a:pPr>
            <a:r>
              <a:rPr lang="en-US" dirty="0"/>
              <a:t>Galaxy will automatically run each step in sequence. You can follow the progress in the History panel, where outputs will appear one by one. Each tool works independently and generates new datasets that can be used as inputs for the next step.</a:t>
            </a:r>
          </a:p>
          <a:p>
            <a:pPr marL="0" indent="0">
              <a:lnSpc>
                <a:spcPct val="120000"/>
              </a:lnSpc>
              <a:buNone/>
            </a:pPr>
            <a:r>
              <a:rPr lang="en-US" dirty="0"/>
              <a:t>Tip: If a step fails (red color), click on the dataset to read the error message by clicking on the bug         and check input compatibility or parameter settings. If you do not understand where the error is, contact </a:t>
            </a:r>
            <a:r>
              <a:rPr lang="en-US" dirty="0">
                <a:solidFill>
                  <a:schemeClr val="bg2">
                    <a:lumMod val="50000"/>
                  </a:schemeClr>
                </a:solidFill>
                <a:hlinkClick r:id="rId2">
                  <a:extLst>
                    <a:ext uri="{A12FA001-AC4F-418D-AE19-62706E023703}">
                      <ahyp:hlinkClr xmlns:ahyp="http://schemas.microsoft.com/office/drawing/2018/hyperlinkcolor" val="tx"/>
                    </a:ext>
                  </a:extLst>
                </a:hlinkClick>
              </a:rPr>
              <a:t>frogs-support@inrae.fr</a:t>
            </a:r>
            <a:r>
              <a:rPr lang="en-US" dirty="0">
                <a:solidFill>
                  <a:schemeClr val="bg2">
                    <a:lumMod val="50000"/>
                  </a:schemeClr>
                </a:solidFill>
              </a:rPr>
              <a:t> </a:t>
            </a:r>
            <a:r>
              <a:rPr lang="en-US" dirty="0"/>
              <a:t>. </a:t>
            </a:r>
            <a:endParaRPr lang="fr-FR" dirty="0"/>
          </a:p>
        </p:txBody>
      </p:sp>
      <p:pic>
        <p:nvPicPr>
          <p:cNvPr id="5124" name="Picture 4">
            <a:extLst>
              <a:ext uri="{FF2B5EF4-FFF2-40B4-BE49-F238E27FC236}">
                <a16:creationId xmlns:a16="http://schemas.microsoft.com/office/drawing/2014/main" id="{826D01C5-C080-4112-B3C5-041130487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4962525"/>
            <a:ext cx="214313" cy="21431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CDD59BC3-58CF-4FD3-A65D-6BF44CF4E70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29</a:t>
            </a:fld>
            <a:endParaRPr lang="fr-FR">
              <a:solidFill>
                <a:schemeClr val="bg1">
                  <a:alpha val="25000"/>
                </a:schemeClr>
              </a:solidFill>
            </a:endParaRPr>
          </a:p>
        </p:txBody>
      </p:sp>
    </p:spTree>
    <p:extLst>
      <p:ext uri="{BB962C8B-B14F-4D97-AF65-F5344CB8AC3E}">
        <p14:creationId xmlns:p14="http://schemas.microsoft.com/office/powerpoint/2010/main" val="271243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2CD52-E16B-46A6-A048-7701F841EBCF}"/>
              </a:ext>
            </a:extLst>
          </p:cNvPr>
          <p:cNvSpPr>
            <a:spLocks noGrp="1"/>
          </p:cNvSpPr>
          <p:nvPr>
            <p:ph type="title"/>
          </p:nvPr>
        </p:nvSpPr>
        <p:spPr/>
        <p:txBody>
          <a:bodyPr/>
          <a:lstStyle/>
          <a:p>
            <a:r>
              <a:rPr lang="en-US" dirty="0"/>
              <a:t>Overview of the Galaxy platform</a:t>
            </a:r>
            <a:endParaRPr lang="fr-FR" dirty="0"/>
          </a:p>
        </p:txBody>
      </p:sp>
      <p:sp>
        <p:nvSpPr>
          <p:cNvPr id="3" name="Espace réservé du contenu 2">
            <a:extLst>
              <a:ext uri="{FF2B5EF4-FFF2-40B4-BE49-F238E27FC236}">
                <a16:creationId xmlns:a16="http://schemas.microsoft.com/office/drawing/2014/main" id="{8172C2C0-5328-495D-A3A6-80F7DEA75EC2}"/>
              </a:ext>
            </a:extLst>
          </p:cNvPr>
          <p:cNvSpPr>
            <a:spLocks noGrp="1"/>
          </p:cNvSpPr>
          <p:nvPr>
            <p:ph idx="1"/>
          </p:nvPr>
        </p:nvSpPr>
        <p:spPr/>
        <p:txBody>
          <a:bodyPr>
            <a:normAutofit fontScale="92500" lnSpcReduction="10000"/>
          </a:bodyPr>
          <a:lstStyle/>
          <a:p>
            <a:pPr marL="0" indent="0">
              <a:lnSpc>
                <a:spcPct val="100000"/>
              </a:lnSpc>
              <a:buNone/>
            </a:pPr>
            <a:r>
              <a:rPr lang="en-US" dirty="0"/>
              <a:t>FROGS is hosted on the </a:t>
            </a:r>
            <a:r>
              <a:rPr lang="en-US" b="1" dirty="0"/>
              <a:t>Galaxy platform</a:t>
            </a:r>
            <a:r>
              <a:rPr lang="en-US" dirty="0"/>
              <a:t>, an open-source web environment designed to make bioinformatics analysis </a:t>
            </a:r>
            <a:r>
              <a:rPr lang="en-US" b="1" dirty="0"/>
              <a:t>accessible, transparent, and reproducible</a:t>
            </a:r>
            <a:r>
              <a:rPr lang="en-US" dirty="0"/>
              <a:t>. Originally developed at Penn State University, Johns Hopkins University, Oregon Health &amp; Science University, and the Cleveland Clinic, Galaxy has grown thanks to substantial contributions from an active international community.</a:t>
            </a:r>
            <a:br>
              <a:rPr lang="en-US" dirty="0"/>
            </a:br>
            <a:br>
              <a:rPr lang="en-US" dirty="0"/>
            </a:br>
            <a:r>
              <a:rPr lang="en-US" dirty="0"/>
              <a:t>As a web-based platform, Galaxy allows users to perform complex analyses without installing any software or writing code. Its versatile workflows make it easy to combine and reproduce tools for different sequencing projects.</a:t>
            </a:r>
            <a:br>
              <a:rPr lang="en-US" dirty="0"/>
            </a:br>
            <a:br>
              <a:rPr lang="en-US" dirty="0"/>
            </a:br>
            <a:endParaRPr lang="fr-FR" dirty="0"/>
          </a:p>
        </p:txBody>
      </p:sp>
      <p:sp>
        <p:nvSpPr>
          <p:cNvPr id="4" name="Espace réservé du numéro de diapositive 3">
            <a:extLst>
              <a:ext uri="{FF2B5EF4-FFF2-40B4-BE49-F238E27FC236}">
                <a16:creationId xmlns:a16="http://schemas.microsoft.com/office/drawing/2014/main" id="{C42DFE6A-EA74-48BD-AF8D-6E4B40C91E51}"/>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a:t>
            </a:fld>
            <a:endParaRPr lang="fr-FR">
              <a:solidFill>
                <a:schemeClr val="bg1">
                  <a:alpha val="25000"/>
                </a:schemeClr>
              </a:solidFill>
            </a:endParaRPr>
          </a:p>
        </p:txBody>
      </p:sp>
    </p:spTree>
    <p:extLst>
      <p:ext uri="{BB962C8B-B14F-4D97-AF65-F5344CB8AC3E}">
        <p14:creationId xmlns:p14="http://schemas.microsoft.com/office/powerpoint/2010/main" val="379826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84199"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fr-FR" dirty="0"/>
              <a:t>Managing your histories</a:t>
            </a:r>
          </a:p>
        </p:txBody>
      </p:sp>
      <p:sp>
        <p:nvSpPr>
          <p:cNvPr id="2" name="Espace réservé du numéro de diapositive 1">
            <a:extLst>
              <a:ext uri="{FF2B5EF4-FFF2-40B4-BE49-F238E27FC236}">
                <a16:creationId xmlns:a16="http://schemas.microsoft.com/office/drawing/2014/main" id="{FD954C1B-EAC8-44E6-8D5E-A64C2F6DEBCC}"/>
              </a:ext>
            </a:extLst>
          </p:cNvPr>
          <p:cNvSpPr>
            <a:spLocks noGrp="1"/>
          </p:cNvSpPr>
          <p:nvPr>
            <p:ph type="sldNum" sz="quarter" idx="12"/>
          </p:nvPr>
        </p:nvSpPr>
        <p:spPr/>
        <p:txBody>
          <a:bodyPr/>
          <a:lstStyle/>
          <a:p>
            <a:fld id="{141334C3-4CE6-4A75-BE27-90F551227C64}" type="slidenum">
              <a:rPr lang="fr-FR" smtClean="0"/>
              <a:t>30</a:t>
            </a:fld>
            <a:endParaRPr lang="fr-FR"/>
          </a:p>
        </p:txBody>
      </p:sp>
    </p:spTree>
    <p:extLst>
      <p:ext uri="{BB962C8B-B14F-4D97-AF65-F5344CB8AC3E}">
        <p14:creationId xmlns:p14="http://schemas.microsoft.com/office/powerpoint/2010/main" val="181023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F81E15-1BB7-4FB3-B914-EE2DDF9CD024}"/>
              </a:ext>
            </a:extLst>
          </p:cNvPr>
          <p:cNvSpPr>
            <a:spLocks noGrp="1"/>
          </p:cNvSpPr>
          <p:nvPr>
            <p:ph type="title"/>
          </p:nvPr>
        </p:nvSpPr>
        <p:spPr/>
        <p:txBody>
          <a:bodyPr/>
          <a:lstStyle/>
          <a:p>
            <a:r>
              <a:rPr lang="fr-FR" dirty="0"/>
              <a:t> </a:t>
            </a:r>
            <a:r>
              <a:rPr lang="fr-FR" dirty="0" err="1"/>
              <a:t>Creating</a:t>
            </a:r>
            <a:r>
              <a:rPr lang="fr-FR" dirty="0"/>
              <a:t> and </a:t>
            </a:r>
            <a:r>
              <a:rPr lang="fr-FR" dirty="0" err="1"/>
              <a:t>organizing</a:t>
            </a:r>
            <a:r>
              <a:rPr lang="fr-FR" dirty="0"/>
              <a:t> histories</a:t>
            </a:r>
          </a:p>
        </p:txBody>
      </p:sp>
      <p:sp>
        <p:nvSpPr>
          <p:cNvPr id="5" name="Espace réservé du contenu 4">
            <a:extLst>
              <a:ext uri="{FF2B5EF4-FFF2-40B4-BE49-F238E27FC236}">
                <a16:creationId xmlns:a16="http://schemas.microsoft.com/office/drawing/2014/main" id="{E89330C1-A446-460E-955E-7922212FBA89}"/>
              </a:ext>
            </a:extLst>
          </p:cNvPr>
          <p:cNvSpPr>
            <a:spLocks noGrp="1"/>
          </p:cNvSpPr>
          <p:nvPr>
            <p:ph idx="1"/>
          </p:nvPr>
        </p:nvSpPr>
        <p:spPr>
          <a:xfrm>
            <a:off x="676656" y="1547900"/>
            <a:ext cx="2495949" cy="1959699"/>
          </a:xfrm>
        </p:spPr>
        <p:txBody>
          <a:bodyPr>
            <a:normAutofit/>
          </a:bodyPr>
          <a:lstStyle/>
          <a:p>
            <a:pPr marL="0" indent="0">
              <a:lnSpc>
                <a:spcPct val="120000"/>
              </a:lnSpc>
              <a:buNone/>
            </a:pPr>
            <a:r>
              <a:rPr lang="en-US" sz="1800" dirty="0"/>
              <a:t>You can rename your current history by clicking on its title or on the pencil (top of the History panel).</a:t>
            </a:r>
            <a:endParaRPr lang="fr-FR" sz="1800" dirty="0"/>
          </a:p>
        </p:txBody>
      </p:sp>
      <p:pic>
        <p:nvPicPr>
          <p:cNvPr id="6146" name="Picture 2">
            <a:extLst>
              <a:ext uri="{FF2B5EF4-FFF2-40B4-BE49-F238E27FC236}">
                <a16:creationId xmlns:a16="http://schemas.microsoft.com/office/drawing/2014/main" id="{75358116-89E4-414E-8EF4-73CD3B251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 y="3631476"/>
            <a:ext cx="2495949" cy="2028759"/>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4">
            <a:extLst>
              <a:ext uri="{FF2B5EF4-FFF2-40B4-BE49-F238E27FC236}">
                <a16:creationId xmlns:a16="http://schemas.microsoft.com/office/drawing/2014/main" id="{BFAB8D8F-7B59-48F6-A959-27CFF0E62EC4}"/>
              </a:ext>
            </a:extLst>
          </p:cNvPr>
          <p:cNvSpPr txBox="1">
            <a:spLocks/>
          </p:cNvSpPr>
          <p:nvPr/>
        </p:nvSpPr>
        <p:spPr>
          <a:xfrm>
            <a:off x="3400806" y="1547900"/>
            <a:ext cx="2495949" cy="195969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buFont typeface="Arial" pitchFamily="34" charset="0"/>
              <a:buNone/>
            </a:pPr>
            <a:r>
              <a:rPr lang="en-US" sz="1800" dirty="0"/>
              <a:t>To create a new one, click on the cross icon at the top of the right panel.</a:t>
            </a:r>
            <a:endParaRPr lang="fr-FR" dirty="0"/>
          </a:p>
        </p:txBody>
      </p:sp>
      <p:pic>
        <p:nvPicPr>
          <p:cNvPr id="6148" name="Picture 4">
            <a:extLst>
              <a:ext uri="{FF2B5EF4-FFF2-40B4-BE49-F238E27FC236}">
                <a16:creationId xmlns:a16="http://schemas.microsoft.com/office/drawing/2014/main" id="{1E72AA6A-7B90-4DC2-AE70-E091529A6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806" y="3631476"/>
            <a:ext cx="2495949" cy="76884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575615BA-40CF-486E-931A-6B02785FC820}"/>
              </a:ext>
            </a:extLst>
          </p:cNvPr>
          <p:cNvSpPr txBox="1"/>
          <p:nvPr/>
        </p:nvSpPr>
        <p:spPr>
          <a:xfrm>
            <a:off x="6124956" y="1547900"/>
            <a:ext cx="4943783" cy="1754326"/>
          </a:xfrm>
          <a:prstGeom prst="rect">
            <a:avLst/>
          </a:prstGeom>
          <a:noFill/>
        </p:spPr>
        <p:txBody>
          <a:bodyPr wrap="square">
            <a:spAutoFit/>
          </a:bodyPr>
          <a:lstStyle/>
          <a:p>
            <a:r>
              <a:rPr lang="en-US" dirty="0"/>
              <a:t>You can easily switch between histories from:</a:t>
            </a:r>
          </a:p>
          <a:p>
            <a:endParaRPr lang="en-US" dirty="0"/>
          </a:p>
          <a:p>
            <a:pPr marL="342900" indent="-342900">
              <a:buFont typeface="+mj-lt"/>
              <a:buAutoNum type="arabicPeriod"/>
            </a:pPr>
            <a:r>
              <a:rPr lang="en-US" dirty="0">
                <a:effectLst/>
              </a:rPr>
              <a:t>the </a:t>
            </a:r>
            <a:r>
              <a:rPr lang="en-US" b="1" dirty="0">
                <a:effectLst/>
              </a:rPr>
              <a:t>double arrow</a:t>
            </a:r>
            <a:r>
              <a:rPr lang="en-US" dirty="0">
                <a:effectLst/>
              </a:rPr>
              <a:t> on the top of the History panel</a:t>
            </a:r>
          </a:p>
          <a:p>
            <a:pPr marL="342900" indent="-342900">
              <a:buFont typeface="+mj-lt"/>
              <a:buAutoNum type="arabicPeriod"/>
            </a:pPr>
            <a:r>
              <a:rPr lang="en-US" dirty="0">
                <a:effectLst/>
              </a:rPr>
              <a:t>the </a:t>
            </a:r>
            <a:r>
              <a:rPr lang="en-US" b="1" dirty="0">
                <a:effectLst/>
              </a:rPr>
              <a:t>activity bar</a:t>
            </a:r>
            <a:r>
              <a:rPr lang="en-US" dirty="0">
                <a:effectLst/>
              </a:rPr>
              <a:t>. Simply select the </a:t>
            </a:r>
            <a:r>
              <a:rPr lang="en-US" b="1" dirty="0">
                <a:effectLst/>
              </a:rPr>
              <a:t>History Multiview</a:t>
            </a:r>
            <a:r>
              <a:rPr lang="en-US" dirty="0">
                <a:effectLst/>
              </a:rPr>
              <a:t> module. </a:t>
            </a:r>
          </a:p>
        </p:txBody>
      </p:sp>
      <p:pic>
        <p:nvPicPr>
          <p:cNvPr id="6150" name="Picture 6">
            <a:extLst>
              <a:ext uri="{FF2B5EF4-FFF2-40B4-BE49-F238E27FC236}">
                <a16:creationId xmlns:a16="http://schemas.microsoft.com/office/drawing/2014/main" id="{30E6D892-86B5-49C4-9657-F7E6DFB44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956" y="4400317"/>
            <a:ext cx="4943783" cy="23598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DCDF67CD-955D-4990-9E05-78CEA593C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956" y="3607064"/>
            <a:ext cx="1047369" cy="734519"/>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352ED48C-D1CC-499A-91A1-4D655AC3ED00}"/>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31</a:t>
            </a:fld>
            <a:endParaRPr lang="fr-FR">
              <a:solidFill>
                <a:schemeClr val="bg1">
                  <a:alpha val="25000"/>
                </a:schemeClr>
              </a:solidFill>
            </a:endParaRPr>
          </a:p>
        </p:txBody>
      </p:sp>
      <p:sp>
        <p:nvSpPr>
          <p:cNvPr id="11" name="Rectangle 10">
            <a:extLst>
              <a:ext uri="{FF2B5EF4-FFF2-40B4-BE49-F238E27FC236}">
                <a16:creationId xmlns:a16="http://schemas.microsoft.com/office/drawing/2014/main" id="{7258D3D7-696F-4A7B-AF23-C26F73E41B77}"/>
              </a:ext>
            </a:extLst>
          </p:cNvPr>
          <p:cNvSpPr/>
          <p:nvPr/>
        </p:nvSpPr>
        <p:spPr>
          <a:xfrm>
            <a:off x="147344" y="3418253"/>
            <a:ext cx="529312"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rPr>
              <a:t>1</a:t>
            </a:r>
          </a:p>
        </p:txBody>
      </p:sp>
      <p:sp>
        <p:nvSpPr>
          <p:cNvPr id="12" name="Rectangle 11">
            <a:extLst>
              <a:ext uri="{FF2B5EF4-FFF2-40B4-BE49-F238E27FC236}">
                <a16:creationId xmlns:a16="http://schemas.microsoft.com/office/drawing/2014/main" id="{74A671E7-9709-42D2-A5BA-86C6C7D45328}"/>
              </a:ext>
            </a:extLst>
          </p:cNvPr>
          <p:cNvSpPr/>
          <p:nvPr/>
        </p:nvSpPr>
        <p:spPr>
          <a:xfrm>
            <a:off x="5216888" y="2840561"/>
            <a:ext cx="529312"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rPr>
              <a:t>2</a:t>
            </a:r>
          </a:p>
        </p:txBody>
      </p:sp>
      <p:sp>
        <p:nvSpPr>
          <p:cNvPr id="13" name="Rectangle 12">
            <a:extLst>
              <a:ext uri="{FF2B5EF4-FFF2-40B4-BE49-F238E27FC236}">
                <a16:creationId xmlns:a16="http://schemas.microsoft.com/office/drawing/2014/main" id="{C64D181E-55D5-451A-B6BF-EA264E2734EA}"/>
              </a:ext>
            </a:extLst>
          </p:cNvPr>
          <p:cNvSpPr/>
          <p:nvPr/>
        </p:nvSpPr>
        <p:spPr>
          <a:xfrm>
            <a:off x="7261171" y="3555775"/>
            <a:ext cx="529312"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rPr>
              <a:t>3</a:t>
            </a:r>
          </a:p>
        </p:txBody>
      </p:sp>
    </p:spTree>
    <p:extLst>
      <p:ext uri="{BB962C8B-B14F-4D97-AF65-F5344CB8AC3E}">
        <p14:creationId xmlns:p14="http://schemas.microsoft.com/office/powerpoint/2010/main" val="1977227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F81E15-1BB7-4FB3-B914-EE2DDF9CD024}"/>
              </a:ext>
            </a:extLst>
          </p:cNvPr>
          <p:cNvSpPr>
            <a:spLocks noGrp="1"/>
          </p:cNvSpPr>
          <p:nvPr>
            <p:ph type="title"/>
          </p:nvPr>
        </p:nvSpPr>
        <p:spPr/>
        <p:txBody>
          <a:bodyPr/>
          <a:lstStyle/>
          <a:p>
            <a:r>
              <a:rPr lang="fr-FR" dirty="0"/>
              <a:t>Duplicating and </a:t>
            </a:r>
            <a:r>
              <a:rPr lang="fr-FR" dirty="0" err="1"/>
              <a:t>cleaning</a:t>
            </a:r>
            <a:r>
              <a:rPr lang="fr-FR" dirty="0"/>
              <a:t> histories</a:t>
            </a:r>
          </a:p>
        </p:txBody>
      </p:sp>
      <p:sp>
        <p:nvSpPr>
          <p:cNvPr id="5" name="Espace réservé du contenu 4">
            <a:extLst>
              <a:ext uri="{FF2B5EF4-FFF2-40B4-BE49-F238E27FC236}">
                <a16:creationId xmlns:a16="http://schemas.microsoft.com/office/drawing/2014/main" id="{E89330C1-A446-460E-955E-7922212FBA89}"/>
              </a:ext>
            </a:extLst>
          </p:cNvPr>
          <p:cNvSpPr>
            <a:spLocks noGrp="1"/>
          </p:cNvSpPr>
          <p:nvPr>
            <p:ph idx="1"/>
          </p:nvPr>
        </p:nvSpPr>
        <p:spPr>
          <a:xfrm>
            <a:off x="581026" y="1547900"/>
            <a:ext cx="2572148" cy="1959699"/>
          </a:xfrm>
        </p:spPr>
        <p:txBody>
          <a:bodyPr>
            <a:normAutofit/>
          </a:bodyPr>
          <a:lstStyle/>
          <a:p>
            <a:pPr marL="0" indent="0">
              <a:lnSpc>
                <a:spcPct val="100000"/>
              </a:lnSpc>
              <a:buNone/>
            </a:pPr>
            <a:r>
              <a:rPr lang="en-US" sz="1800" dirty="0"/>
              <a:t>Each history can be duplicated to reuse previous analyses.</a:t>
            </a:r>
            <a:endParaRPr lang="fr-FR" sz="1800" dirty="0"/>
          </a:p>
        </p:txBody>
      </p:sp>
      <p:sp>
        <p:nvSpPr>
          <p:cNvPr id="6" name="Espace réservé du contenu 4">
            <a:extLst>
              <a:ext uri="{FF2B5EF4-FFF2-40B4-BE49-F238E27FC236}">
                <a16:creationId xmlns:a16="http://schemas.microsoft.com/office/drawing/2014/main" id="{BFAB8D8F-7B59-48F6-A959-27CFF0E62EC4}"/>
              </a:ext>
            </a:extLst>
          </p:cNvPr>
          <p:cNvSpPr txBox="1">
            <a:spLocks/>
          </p:cNvSpPr>
          <p:nvPr/>
        </p:nvSpPr>
        <p:spPr>
          <a:xfrm>
            <a:off x="3153173" y="1489166"/>
            <a:ext cx="3695302" cy="1435009"/>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10000"/>
              </a:lnSpc>
              <a:buFont typeface="Arial" pitchFamily="34" charset="0"/>
              <a:buNone/>
            </a:pPr>
            <a:r>
              <a:rPr lang="en-US" sz="1800" dirty="0"/>
              <a:t>Click the history options </a:t>
            </a:r>
            <a:br>
              <a:rPr lang="en-US" sz="1800" dirty="0"/>
            </a:br>
            <a:r>
              <a:rPr lang="en-US" sz="1800" dirty="0"/>
              <a:t>icon → </a:t>
            </a:r>
            <a:r>
              <a:rPr lang="en-US" sz="1800" b="1" dirty="0"/>
              <a:t>Copy History</a:t>
            </a:r>
            <a:r>
              <a:rPr lang="en-US" sz="1800" dirty="0"/>
              <a:t>. You can then modify parameters or rerun analyses without altering the original version.</a:t>
            </a:r>
          </a:p>
        </p:txBody>
      </p:sp>
      <p:sp>
        <p:nvSpPr>
          <p:cNvPr id="10" name="ZoneTexte 9">
            <a:extLst>
              <a:ext uri="{FF2B5EF4-FFF2-40B4-BE49-F238E27FC236}">
                <a16:creationId xmlns:a16="http://schemas.microsoft.com/office/drawing/2014/main" id="{575615BA-40CF-486E-931A-6B02785FC820}"/>
              </a:ext>
            </a:extLst>
          </p:cNvPr>
          <p:cNvSpPr txBox="1"/>
          <p:nvPr/>
        </p:nvSpPr>
        <p:spPr>
          <a:xfrm>
            <a:off x="7746970" y="1547900"/>
            <a:ext cx="3540844" cy="923330"/>
          </a:xfrm>
          <a:prstGeom prst="rect">
            <a:avLst/>
          </a:prstGeom>
          <a:noFill/>
        </p:spPr>
        <p:txBody>
          <a:bodyPr wrap="square">
            <a:spAutoFit/>
          </a:bodyPr>
          <a:lstStyle/>
          <a:p>
            <a:r>
              <a:rPr lang="en-US" dirty="0"/>
              <a:t>Via the </a:t>
            </a:r>
            <a:r>
              <a:rPr lang="en-US" b="1" dirty="0"/>
              <a:t>activity bar</a:t>
            </a:r>
            <a:r>
              <a:rPr lang="en-US" dirty="0"/>
              <a:t>, by selecting </a:t>
            </a:r>
            <a:r>
              <a:rPr lang="en-US" b="1" dirty="0"/>
              <a:t>Histories</a:t>
            </a:r>
            <a:r>
              <a:rPr lang="en-US" dirty="0"/>
              <a:t>, you will have access to many useful options.</a:t>
            </a:r>
            <a:endParaRPr lang="en-US" dirty="0">
              <a:effectLst/>
            </a:endParaRPr>
          </a:p>
        </p:txBody>
      </p:sp>
      <p:pic>
        <p:nvPicPr>
          <p:cNvPr id="7170" name="Picture 2">
            <a:extLst>
              <a:ext uri="{FF2B5EF4-FFF2-40B4-BE49-F238E27FC236}">
                <a16:creationId xmlns:a16="http://schemas.microsoft.com/office/drawing/2014/main" id="{81B43667-0455-4512-A3A7-CD1248C4D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4" y="2694340"/>
            <a:ext cx="2495949" cy="4065865"/>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87EC0297-F485-4832-81F4-3E750AE1F4D0}"/>
              </a:ext>
            </a:extLst>
          </p:cNvPr>
          <p:cNvSpPr txBox="1"/>
          <p:nvPr/>
        </p:nvSpPr>
        <p:spPr>
          <a:xfrm>
            <a:off x="4214306" y="3592790"/>
            <a:ext cx="3200018" cy="1200329"/>
          </a:xfrm>
          <a:prstGeom prst="rect">
            <a:avLst/>
          </a:prstGeom>
          <a:noFill/>
        </p:spPr>
        <p:txBody>
          <a:bodyPr wrap="square">
            <a:spAutoFit/>
          </a:bodyPr>
          <a:lstStyle/>
          <a:p>
            <a:r>
              <a:rPr lang="en-US" dirty="0"/>
              <a:t>To save space, you may delete unnecessary datasets (click the trash icon), or obsolete history via history option icon.</a:t>
            </a:r>
            <a:endParaRPr lang="fr-FR" dirty="0"/>
          </a:p>
        </p:txBody>
      </p:sp>
      <p:pic>
        <p:nvPicPr>
          <p:cNvPr id="7172" name="Picture 4">
            <a:extLst>
              <a:ext uri="{FF2B5EF4-FFF2-40B4-BE49-F238E27FC236}">
                <a16:creationId xmlns:a16="http://schemas.microsoft.com/office/drawing/2014/main" id="{CCE1E344-E833-43F3-86FF-64756A4DA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245" y="4990303"/>
            <a:ext cx="2694620" cy="5857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E2430282-8275-4EA1-8E2C-1D5B7F1A6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2244" y="5693916"/>
            <a:ext cx="2694620" cy="86078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09DED08C-E1D1-4C98-9AFF-C2519EDB8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9757" y="2527749"/>
            <a:ext cx="3200019" cy="216387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01A52B3D-A9E9-4553-8185-194BB44D8F27}"/>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32</a:t>
            </a:fld>
            <a:endParaRPr lang="fr-FR">
              <a:solidFill>
                <a:schemeClr val="bg1">
                  <a:alpha val="25000"/>
                </a:schemeClr>
              </a:solidFill>
            </a:endParaRPr>
          </a:p>
        </p:txBody>
      </p:sp>
      <p:sp>
        <p:nvSpPr>
          <p:cNvPr id="9" name="Forme libre : forme 8">
            <a:extLst>
              <a:ext uri="{FF2B5EF4-FFF2-40B4-BE49-F238E27FC236}">
                <a16:creationId xmlns:a16="http://schemas.microsoft.com/office/drawing/2014/main" id="{A6400F28-F651-467F-9DCE-6F3A6082A094}"/>
              </a:ext>
            </a:extLst>
          </p:cNvPr>
          <p:cNvSpPr/>
          <p:nvPr/>
        </p:nvSpPr>
        <p:spPr>
          <a:xfrm>
            <a:off x="3714902" y="1524000"/>
            <a:ext cx="3469586" cy="5238750"/>
          </a:xfrm>
          <a:custGeom>
            <a:avLst/>
            <a:gdLst>
              <a:gd name="connsiteX0" fmla="*/ 46190 w 3514715"/>
              <a:gd name="connsiteY0" fmla="*/ 5238750 h 5238750"/>
              <a:gd name="connsiteX1" fmla="*/ 65240 w 3514715"/>
              <a:gd name="connsiteY1" fmla="*/ 2495550 h 5238750"/>
              <a:gd name="connsiteX2" fmla="*/ 674840 w 3514715"/>
              <a:gd name="connsiteY2" fmla="*/ 1685925 h 5238750"/>
              <a:gd name="connsiteX3" fmla="*/ 2989415 w 3514715"/>
              <a:gd name="connsiteY3" fmla="*/ 1638300 h 5238750"/>
              <a:gd name="connsiteX4" fmla="*/ 3465665 w 3514715"/>
              <a:gd name="connsiteY4" fmla="*/ 1362075 h 5238750"/>
              <a:gd name="connsiteX5" fmla="*/ 3475190 w 3514715"/>
              <a:gd name="connsiteY5" fmla="*/ 0 h 5238750"/>
              <a:gd name="connsiteX0" fmla="*/ 46190 w 3514715"/>
              <a:gd name="connsiteY0" fmla="*/ 5238750 h 5238750"/>
              <a:gd name="connsiteX1" fmla="*/ 65240 w 3514715"/>
              <a:gd name="connsiteY1" fmla="*/ 2495550 h 5238750"/>
              <a:gd name="connsiteX2" fmla="*/ 674840 w 3514715"/>
              <a:gd name="connsiteY2" fmla="*/ 1685925 h 5238750"/>
              <a:gd name="connsiteX3" fmla="*/ 2989415 w 3514715"/>
              <a:gd name="connsiteY3" fmla="*/ 1638300 h 5238750"/>
              <a:gd name="connsiteX4" fmla="*/ 3465665 w 3514715"/>
              <a:gd name="connsiteY4" fmla="*/ 1362075 h 5238750"/>
              <a:gd name="connsiteX5" fmla="*/ 3475190 w 3514715"/>
              <a:gd name="connsiteY5" fmla="*/ 0 h 5238750"/>
              <a:gd name="connsiteX0" fmla="*/ 46190 w 3514715"/>
              <a:gd name="connsiteY0" fmla="*/ 5238750 h 5238750"/>
              <a:gd name="connsiteX1" fmla="*/ 65240 w 3514715"/>
              <a:gd name="connsiteY1" fmla="*/ 2495550 h 5238750"/>
              <a:gd name="connsiteX2" fmla="*/ 674840 w 3514715"/>
              <a:gd name="connsiteY2" fmla="*/ 1685925 h 5238750"/>
              <a:gd name="connsiteX3" fmla="*/ 2989415 w 3514715"/>
              <a:gd name="connsiteY3" fmla="*/ 1638300 h 5238750"/>
              <a:gd name="connsiteX4" fmla="*/ 3465665 w 3514715"/>
              <a:gd name="connsiteY4" fmla="*/ 1362075 h 5238750"/>
              <a:gd name="connsiteX5" fmla="*/ 3475190 w 3514715"/>
              <a:gd name="connsiteY5" fmla="*/ 0 h 5238750"/>
              <a:gd name="connsiteX0" fmla="*/ 46190 w 3475190"/>
              <a:gd name="connsiteY0" fmla="*/ 5238750 h 5238750"/>
              <a:gd name="connsiteX1" fmla="*/ 65240 w 3475190"/>
              <a:gd name="connsiteY1" fmla="*/ 2495550 h 5238750"/>
              <a:gd name="connsiteX2" fmla="*/ 674840 w 3475190"/>
              <a:gd name="connsiteY2" fmla="*/ 1685925 h 5238750"/>
              <a:gd name="connsiteX3" fmla="*/ 2989415 w 3475190"/>
              <a:gd name="connsiteY3" fmla="*/ 1638300 h 5238750"/>
              <a:gd name="connsiteX4" fmla="*/ 3475190 w 3475190"/>
              <a:gd name="connsiteY4" fmla="*/ 0 h 5238750"/>
              <a:gd name="connsiteX0" fmla="*/ 46190 w 3475190"/>
              <a:gd name="connsiteY0" fmla="*/ 5238750 h 5238750"/>
              <a:gd name="connsiteX1" fmla="*/ 65240 w 3475190"/>
              <a:gd name="connsiteY1" fmla="*/ 2495550 h 5238750"/>
              <a:gd name="connsiteX2" fmla="*/ 674840 w 3475190"/>
              <a:gd name="connsiteY2" fmla="*/ 1685925 h 5238750"/>
              <a:gd name="connsiteX3" fmla="*/ 3132290 w 3475190"/>
              <a:gd name="connsiteY3" fmla="*/ 1714500 h 5238750"/>
              <a:gd name="connsiteX4" fmla="*/ 3475190 w 3475190"/>
              <a:gd name="connsiteY4" fmla="*/ 0 h 5238750"/>
              <a:gd name="connsiteX0" fmla="*/ 46190 w 3501864"/>
              <a:gd name="connsiteY0" fmla="*/ 5238750 h 5238750"/>
              <a:gd name="connsiteX1" fmla="*/ 65240 w 3501864"/>
              <a:gd name="connsiteY1" fmla="*/ 2495550 h 5238750"/>
              <a:gd name="connsiteX2" fmla="*/ 674840 w 3501864"/>
              <a:gd name="connsiteY2" fmla="*/ 1685925 h 5238750"/>
              <a:gd name="connsiteX3" fmla="*/ 3132290 w 3501864"/>
              <a:gd name="connsiteY3" fmla="*/ 1714500 h 5238750"/>
              <a:gd name="connsiteX4" fmla="*/ 3475190 w 3501864"/>
              <a:gd name="connsiteY4" fmla="*/ 0 h 5238750"/>
              <a:gd name="connsiteX0" fmla="*/ 46190 w 3496878"/>
              <a:gd name="connsiteY0" fmla="*/ 5238750 h 5238750"/>
              <a:gd name="connsiteX1" fmla="*/ 65240 w 3496878"/>
              <a:gd name="connsiteY1" fmla="*/ 2495550 h 5238750"/>
              <a:gd name="connsiteX2" fmla="*/ 674840 w 3496878"/>
              <a:gd name="connsiteY2" fmla="*/ 1685925 h 5238750"/>
              <a:gd name="connsiteX3" fmla="*/ 3122765 w 3496878"/>
              <a:gd name="connsiteY3" fmla="*/ 1666875 h 5238750"/>
              <a:gd name="connsiteX4" fmla="*/ 3475190 w 3496878"/>
              <a:gd name="connsiteY4" fmla="*/ 0 h 5238750"/>
              <a:gd name="connsiteX0" fmla="*/ 46190 w 3496878"/>
              <a:gd name="connsiteY0" fmla="*/ 5238750 h 5238750"/>
              <a:gd name="connsiteX1" fmla="*/ 65240 w 3496878"/>
              <a:gd name="connsiteY1" fmla="*/ 2495550 h 5238750"/>
              <a:gd name="connsiteX2" fmla="*/ 674840 w 3496878"/>
              <a:gd name="connsiteY2" fmla="*/ 1685925 h 5238750"/>
              <a:gd name="connsiteX3" fmla="*/ 3122765 w 3496878"/>
              <a:gd name="connsiteY3" fmla="*/ 1666875 h 5238750"/>
              <a:gd name="connsiteX4" fmla="*/ 3475190 w 3496878"/>
              <a:gd name="connsiteY4" fmla="*/ 0 h 5238750"/>
              <a:gd name="connsiteX0" fmla="*/ 46190 w 3496878"/>
              <a:gd name="connsiteY0" fmla="*/ 5238750 h 5238750"/>
              <a:gd name="connsiteX1" fmla="*/ 65240 w 3496878"/>
              <a:gd name="connsiteY1" fmla="*/ 2495550 h 5238750"/>
              <a:gd name="connsiteX2" fmla="*/ 674840 w 3496878"/>
              <a:gd name="connsiteY2" fmla="*/ 1685925 h 5238750"/>
              <a:gd name="connsiteX3" fmla="*/ 3122765 w 3496878"/>
              <a:gd name="connsiteY3" fmla="*/ 1666875 h 5238750"/>
              <a:gd name="connsiteX4" fmla="*/ 3475190 w 3496878"/>
              <a:gd name="connsiteY4" fmla="*/ 0 h 5238750"/>
              <a:gd name="connsiteX0" fmla="*/ 18898 w 3469586"/>
              <a:gd name="connsiteY0" fmla="*/ 5238750 h 5238750"/>
              <a:gd name="connsiteX1" fmla="*/ 37948 w 3469586"/>
              <a:gd name="connsiteY1" fmla="*/ 2495550 h 5238750"/>
              <a:gd name="connsiteX2" fmla="*/ 647548 w 3469586"/>
              <a:gd name="connsiteY2" fmla="*/ 1685925 h 5238750"/>
              <a:gd name="connsiteX3" fmla="*/ 3095473 w 3469586"/>
              <a:gd name="connsiteY3" fmla="*/ 1666875 h 5238750"/>
              <a:gd name="connsiteX4" fmla="*/ 3447898 w 3469586"/>
              <a:gd name="connsiteY4" fmla="*/ 0 h 5238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586" h="5238750">
                <a:moveTo>
                  <a:pt x="18898" y="5238750"/>
                </a:moveTo>
                <a:cubicBezTo>
                  <a:pt x="-23965" y="4163218"/>
                  <a:pt x="16528" y="3096504"/>
                  <a:pt x="37948" y="2495550"/>
                </a:cubicBezTo>
                <a:cubicBezTo>
                  <a:pt x="66523" y="1693863"/>
                  <a:pt x="137961" y="1824037"/>
                  <a:pt x="647548" y="1685925"/>
                </a:cubicBezTo>
                <a:cubicBezTo>
                  <a:pt x="1157135" y="1547813"/>
                  <a:pt x="2466823" y="1690688"/>
                  <a:pt x="3095473" y="1666875"/>
                </a:cubicBezTo>
                <a:cubicBezTo>
                  <a:pt x="3724123" y="1643062"/>
                  <a:pt x="3346695" y="341313"/>
                  <a:pt x="3447898" y="0"/>
                </a:cubicBezTo>
              </a:path>
            </a:pathLst>
          </a:custGeom>
          <a:ln>
            <a:prstDash val="lg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12" name="Forme libre : forme 11">
            <a:extLst>
              <a:ext uri="{FF2B5EF4-FFF2-40B4-BE49-F238E27FC236}">
                <a16:creationId xmlns:a16="http://schemas.microsoft.com/office/drawing/2014/main" id="{10192FF8-6F35-49D5-A5E0-204EDDCEDF70}"/>
              </a:ext>
            </a:extLst>
          </p:cNvPr>
          <p:cNvSpPr/>
          <p:nvPr/>
        </p:nvSpPr>
        <p:spPr>
          <a:xfrm>
            <a:off x="7303908" y="1489166"/>
            <a:ext cx="3716517" cy="3997233"/>
          </a:xfrm>
          <a:custGeom>
            <a:avLst/>
            <a:gdLst>
              <a:gd name="connsiteX0" fmla="*/ 39349 w 3649324"/>
              <a:gd name="connsiteY0" fmla="*/ 0 h 2097177"/>
              <a:gd name="connsiteX1" fmla="*/ 67924 w 3649324"/>
              <a:gd name="connsiteY1" fmla="*/ 1162050 h 2097177"/>
              <a:gd name="connsiteX2" fmla="*/ 667999 w 3649324"/>
              <a:gd name="connsiteY2" fmla="*/ 2019300 h 2097177"/>
              <a:gd name="connsiteX3" fmla="*/ 3649324 w 3649324"/>
              <a:gd name="connsiteY3" fmla="*/ 2057400 h 2097177"/>
              <a:gd name="connsiteX4" fmla="*/ 3649324 w 3649324"/>
              <a:gd name="connsiteY4" fmla="*/ 2057400 h 209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9324" h="2097177">
                <a:moveTo>
                  <a:pt x="39349" y="0"/>
                </a:moveTo>
                <a:cubicBezTo>
                  <a:pt x="1249" y="412750"/>
                  <a:pt x="-36851" y="825500"/>
                  <a:pt x="67924" y="1162050"/>
                </a:cubicBezTo>
                <a:cubicBezTo>
                  <a:pt x="172699" y="1498600"/>
                  <a:pt x="71099" y="1870075"/>
                  <a:pt x="667999" y="2019300"/>
                </a:cubicBezTo>
                <a:cubicBezTo>
                  <a:pt x="1264899" y="2168525"/>
                  <a:pt x="3649324" y="2057400"/>
                  <a:pt x="3649324" y="2057400"/>
                </a:cubicBezTo>
                <a:lnTo>
                  <a:pt x="3649324" y="2057400"/>
                </a:lnTo>
              </a:path>
            </a:pathLst>
          </a:custGeom>
          <a:ln>
            <a:prstDash val="lg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fr-FR"/>
          </a:p>
        </p:txBody>
      </p:sp>
      <p:sp>
        <p:nvSpPr>
          <p:cNvPr id="13" name="Rectangle 12">
            <a:extLst>
              <a:ext uri="{FF2B5EF4-FFF2-40B4-BE49-F238E27FC236}">
                <a16:creationId xmlns:a16="http://schemas.microsoft.com/office/drawing/2014/main" id="{01CCE3BA-EE45-4F32-BEC6-7FB0D0D00AE0}"/>
              </a:ext>
            </a:extLst>
          </p:cNvPr>
          <p:cNvSpPr/>
          <p:nvPr/>
        </p:nvSpPr>
        <p:spPr>
          <a:xfrm>
            <a:off x="164852" y="2192139"/>
            <a:ext cx="529312"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rPr>
              <a:t>1</a:t>
            </a:r>
          </a:p>
        </p:txBody>
      </p:sp>
      <p:sp>
        <p:nvSpPr>
          <p:cNvPr id="20" name="Rectangle 19">
            <a:extLst>
              <a:ext uri="{FF2B5EF4-FFF2-40B4-BE49-F238E27FC236}">
                <a16:creationId xmlns:a16="http://schemas.microsoft.com/office/drawing/2014/main" id="{DCACF6DA-BED2-42FB-9A6C-C9D98407067B}"/>
              </a:ext>
            </a:extLst>
          </p:cNvPr>
          <p:cNvSpPr/>
          <p:nvPr/>
        </p:nvSpPr>
        <p:spPr>
          <a:xfrm>
            <a:off x="3849806" y="4793352"/>
            <a:ext cx="529312"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rPr>
              <a:t>2</a:t>
            </a:r>
          </a:p>
        </p:txBody>
      </p:sp>
      <p:sp>
        <p:nvSpPr>
          <p:cNvPr id="21" name="Rectangle 20">
            <a:extLst>
              <a:ext uri="{FF2B5EF4-FFF2-40B4-BE49-F238E27FC236}">
                <a16:creationId xmlns:a16="http://schemas.microsoft.com/office/drawing/2014/main" id="{38ADACD5-157C-49FC-A56A-1451A1D9871A}"/>
              </a:ext>
            </a:extLst>
          </p:cNvPr>
          <p:cNvSpPr/>
          <p:nvPr/>
        </p:nvSpPr>
        <p:spPr>
          <a:xfrm>
            <a:off x="7375265" y="2230328"/>
            <a:ext cx="529312" cy="923330"/>
          </a:xfrm>
          <a:prstGeom prst="rect">
            <a:avLst/>
          </a:prstGeom>
          <a:noFill/>
        </p:spPr>
        <p:txBody>
          <a:bodyPr wrap="none" lIns="91440" tIns="45720" rIns="91440" bIns="45720">
            <a:spAutoFit/>
          </a:bodyPr>
          <a:lstStyle/>
          <a:p>
            <a:pPr algn="ctr"/>
            <a:r>
              <a:rPr lang="fr-FR" sz="5400" b="1" cap="none" spc="0" dirty="0">
                <a:ln w="12700">
                  <a:solidFill>
                    <a:schemeClr val="accent5"/>
                  </a:solidFill>
                  <a:prstDash val="solid"/>
                </a:ln>
                <a:pattFill prst="ltDnDiag">
                  <a:fgClr>
                    <a:schemeClr val="accent5">
                      <a:lumMod val="60000"/>
                      <a:lumOff val="40000"/>
                    </a:schemeClr>
                  </a:fgClr>
                  <a:bgClr>
                    <a:schemeClr val="bg1"/>
                  </a:bgClr>
                </a:pattFill>
                <a:effectLst/>
              </a:rPr>
              <a:t>3</a:t>
            </a:r>
          </a:p>
        </p:txBody>
      </p:sp>
    </p:spTree>
    <p:extLst>
      <p:ext uri="{BB962C8B-B14F-4D97-AF65-F5344CB8AC3E}">
        <p14:creationId xmlns:p14="http://schemas.microsoft.com/office/powerpoint/2010/main" val="2387225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4F81E15-1BB7-4FB3-B914-EE2DDF9CD024}"/>
              </a:ext>
            </a:extLst>
          </p:cNvPr>
          <p:cNvSpPr>
            <a:spLocks noGrp="1"/>
          </p:cNvSpPr>
          <p:nvPr>
            <p:ph type="title"/>
          </p:nvPr>
        </p:nvSpPr>
        <p:spPr/>
        <p:txBody>
          <a:bodyPr/>
          <a:lstStyle/>
          <a:p>
            <a:r>
              <a:rPr lang="fr-FR" dirty="0" err="1"/>
              <a:t>Viewing</a:t>
            </a:r>
            <a:r>
              <a:rPr lang="fr-FR" dirty="0"/>
              <a:t> and re-running </a:t>
            </a:r>
            <a:r>
              <a:rPr lang="fr-FR" dirty="0" err="1"/>
              <a:t>tools</a:t>
            </a:r>
            <a:endParaRPr lang="fr-FR" dirty="0"/>
          </a:p>
        </p:txBody>
      </p:sp>
      <p:sp>
        <p:nvSpPr>
          <p:cNvPr id="5" name="Espace réservé du contenu 4">
            <a:extLst>
              <a:ext uri="{FF2B5EF4-FFF2-40B4-BE49-F238E27FC236}">
                <a16:creationId xmlns:a16="http://schemas.microsoft.com/office/drawing/2014/main" id="{E89330C1-A446-460E-955E-7922212FBA89}"/>
              </a:ext>
            </a:extLst>
          </p:cNvPr>
          <p:cNvSpPr>
            <a:spLocks noGrp="1"/>
          </p:cNvSpPr>
          <p:nvPr>
            <p:ph idx="1"/>
          </p:nvPr>
        </p:nvSpPr>
        <p:spPr>
          <a:xfrm>
            <a:off x="676656" y="1547900"/>
            <a:ext cx="10153269" cy="1959699"/>
          </a:xfrm>
        </p:spPr>
        <p:txBody>
          <a:bodyPr>
            <a:normAutofit fontScale="92500" lnSpcReduction="20000"/>
          </a:bodyPr>
          <a:lstStyle/>
          <a:p>
            <a:pPr marL="0" indent="0">
              <a:lnSpc>
                <a:spcPct val="120000"/>
              </a:lnSpc>
              <a:buNone/>
            </a:pPr>
            <a:r>
              <a:rPr lang="en-US" sz="1800" dirty="0"/>
              <a:t>Clicking on a dataset allows you to:</a:t>
            </a:r>
          </a:p>
          <a:p>
            <a:pPr marL="342900" indent="-342900">
              <a:lnSpc>
                <a:spcPct val="120000"/>
              </a:lnSpc>
              <a:buFont typeface="+mj-lt"/>
              <a:buAutoNum type="arabicPeriod"/>
            </a:pPr>
            <a:r>
              <a:rPr lang="en-US" sz="1800" dirty="0"/>
              <a:t>Inspect metadata and outputs.</a:t>
            </a:r>
          </a:p>
          <a:p>
            <a:pPr marL="342900" indent="-342900">
              <a:lnSpc>
                <a:spcPct val="120000"/>
              </a:lnSpc>
              <a:buFont typeface="+mj-lt"/>
              <a:buAutoNum type="arabicPeriod"/>
            </a:pPr>
            <a:r>
              <a:rPr lang="en-US" sz="1800" dirty="0"/>
              <a:t>View the tool parameters used to generate it, click on “</a:t>
            </a:r>
            <a:r>
              <a:rPr lang="en-US" sz="1800" dirty="0" err="1"/>
              <a:t>i</a:t>
            </a:r>
            <a:r>
              <a:rPr lang="en-US" sz="1800" dirty="0"/>
              <a:t>”.</a:t>
            </a:r>
          </a:p>
          <a:p>
            <a:pPr marL="342900" indent="-342900">
              <a:lnSpc>
                <a:spcPct val="120000"/>
              </a:lnSpc>
              <a:buFont typeface="+mj-lt"/>
              <a:buAutoNum type="arabicPeriod"/>
            </a:pPr>
            <a:r>
              <a:rPr lang="en-US" sz="1800" dirty="0"/>
              <a:t>Re-run the same tool with identical or modified parameters using the Re-run button — ensuring complete reproducibility.</a:t>
            </a:r>
          </a:p>
        </p:txBody>
      </p:sp>
      <p:pic>
        <p:nvPicPr>
          <p:cNvPr id="8194" name="Picture 2">
            <a:extLst>
              <a:ext uri="{FF2B5EF4-FFF2-40B4-BE49-F238E27FC236}">
                <a16:creationId xmlns:a16="http://schemas.microsoft.com/office/drawing/2014/main" id="{7EAFB09A-EB1A-4661-B3FF-C36E42F70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94" y="3429000"/>
            <a:ext cx="4770411" cy="329166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5CCF0722-0A0E-446F-A434-749431BB1D63}"/>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33</a:t>
            </a:fld>
            <a:endParaRPr lang="fr-FR">
              <a:solidFill>
                <a:schemeClr val="bg1">
                  <a:alpha val="25000"/>
                </a:schemeClr>
              </a:solidFill>
            </a:endParaRPr>
          </a:p>
        </p:txBody>
      </p:sp>
    </p:spTree>
    <p:extLst>
      <p:ext uri="{BB962C8B-B14F-4D97-AF65-F5344CB8AC3E}">
        <p14:creationId xmlns:p14="http://schemas.microsoft.com/office/powerpoint/2010/main" val="2600750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84199"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en-US" dirty="0"/>
              <a:t>Saving, sharing, and exporting your work</a:t>
            </a:r>
            <a:endParaRPr lang="fr-FR" dirty="0"/>
          </a:p>
        </p:txBody>
      </p:sp>
      <p:sp>
        <p:nvSpPr>
          <p:cNvPr id="2" name="Espace réservé du numéro de diapositive 1">
            <a:extLst>
              <a:ext uri="{FF2B5EF4-FFF2-40B4-BE49-F238E27FC236}">
                <a16:creationId xmlns:a16="http://schemas.microsoft.com/office/drawing/2014/main" id="{ED88F614-69D2-4A55-8AAC-3C674A5220BC}"/>
              </a:ext>
            </a:extLst>
          </p:cNvPr>
          <p:cNvSpPr>
            <a:spLocks noGrp="1"/>
          </p:cNvSpPr>
          <p:nvPr>
            <p:ph type="sldNum" sz="quarter" idx="12"/>
          </p:nvPr>
        </p:nvSpPr>
        <p:spPr/>
        <p:txBody>
          <a:bodyPr/>
          <a:lstStyle/>
          <a:p>
            <a:fld id="{141334C3-4CE6-4A75-BE27-90F551227C64}" type="slidenum">
              <a:rPr lang="fr-FR" smtClean="0"/>
              <a:t>34</a:t>
            </a:fld>
            <a:endParaRPr lang="fr-FR"/>
          </a:p>
        </p:txBody>
      </p:sp>
    </p:spTree>
    <p:extLst>
      <p:ext uri="{BB962C8B-B14F-4D97-AF65-F5344CB8AC3E}">
        <p14:creationId xmlns:p14="http://schemas.microsoft.com/office/powerpoint/2010/main" val="2530410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F8A7BBE-F800-4029-BCC1-8CE8A514C9BD}"/>
              </a:ext>
            </a:extLst>
          </p:cNvPr>
          <p:cNvSpPr>
            <a:spLocks noGrp="1"/>
          </p:cNvSpPr>
          <p:nvPr>
            <p:ph type="title"/>
          </p:nvPr>
        </p:nvSpPr>
        <p:spPr/>
        <p:txBody>
          <a:bodyPr>
            <a:normAutofit/>
          </a:bodyPr>
          <a:lstStyle/>
          <a:p>
            <a:r>
              <a:rPr lang="fr-FR" dirty="0" err="1"/>
              <a:t>Saving</a:t>
            </a:r>
            <a:r>
              <a:rPr lang="fr-FR" dirty="0"/>
              <a:t> and </a:t>
            </a:r>
            <a:r>
              <a:rPr lang="fr-FR" dirty="0" err="1"/>
              <a:t>exporting</a:t>
            </a:r>
            <a:endParaRPr lang="fr-FR" dirty="0"/>
          </a:p>
        </p:txBody>
      </p:sp>
      <p:sp>
        <p:nvSpPr>
          <p:cNvPr id="5" name="Espace réservé du contenu 4">
            <a:extLst>
              <a:ext uri="{FF2B5EF4-FFF2-40B4-BE49-F238E27FC236}">
                <a16:creationId xmlns:a16="http://schemas.microsoft.com/office/drawing/2014/main" id="{D69EDFE8-14A6-41EF-B38A-E0610F2EF9C9}"/>
              </a:ext>
            </a:extLst>
          </p:cNvPr>
          <p:cNvSpPr>
            <a:spLocks noGrp="1"/>
          </p:cNvSpPr>
          <p:nvPr>
            <p:ph idx="1"/>
          </p:nvPr>
        </p:nvSpPr>
        <p:spPr>
          <a:xfrm>
            <a:off x="676656" y="2011680"/>
            <a:ext cx="7029069" cy="3766185"/>
          </a:xfrm>
        </p:spPr>
        <p:txBody>
          <a:bodyPr/>
          <a:lstStyle/>
          <a:p>
            <a:pPr>
              <a:lnSpc>
                <a:spcPct val="100000"/>
              </a:lnSpc>
            </a:pPr>
            <a:r>
              <a:rPr lang="en-US" dirty="0"/>
              <a:t>Your histories are automatically saved on the server, but you can also export them locally:</a:t>
            </a:r>
            <a:br>
              <a:rPr lang="en-US" dirty="0"/>
            </a:br>
            <a:br>
              <a:rPr lang="en-US" dirty="0"/>
            </a:br>
            <a:r>
              <a:rPr lang="en-US" dirty="0"/>
              <a:t>Open the </a:t>
            </a:r>
            <a:r>
              <a:rPr lang="en-US" b="1" dirty="0"/>
              <a:t>History options</a:t>
            </a:r>
            <a:r>
              <a:rPr lang="en-US" dirty="0"/>
              <a:t> menu → </a:t>
            </a:r>
            <a:r>
              <a:rPr lang="en-US" b="1" dirty="0"/>
              <a:t>Export to file</a:t>
            </a:r>
            <a:r>
              <a:rPr lang="en-US" dirty="0"/>
              <a:t>. This generates an archive (in .tar.gz) containing all datasets and workflow information, which you can download and re-import later or share with collaborators.</a:t>
            </a:r>
            <a:br>
              <a:rPr lang="en-US" dirty="0"/>
            </a:br>
            <a:br>
              <a:rPr lang="en-US" dirty="0"/>
            </a:br>
            <a:r>
              <a:rPr lang="en-US" dirty="0"/>
              <a:t>You can also export individual datasets via their specific menu → </a:t>
            </a:r>
            <a:r>
              <a:rPr lang="en-US" b="1" dirty="0"/>
              <a:t>Download</a:t>
            </a:r>
            <a:r>
              <a:rPr lang="en-US" dirty="0"/>
              <a:t>.</a:t>
            </a:r>
            <a:endParaRPr lang="fr-FR" dirty="0"/>
          </a:p>
        </p:txBody>
      </p:sp>
      <p:pic>
        <p:nvPicPr>
          <p:cNvPr id="9218" name="Picture 2">
            <a:extLst>
              <a:ext uri="{FF2B5EF4-FFF2-40B4-BE49-F238E27FC236}">
                <a16:creationId xmlns:a16="http://schemas.microsoft.com/office/drawing/2014/main" id="{FF79A274-B4E2-4A25-8549-9EC3D77E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850" y="1836003"/>
            <a:ext cx="2343150" cy="394186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a:extLst>
              <a:ext uri="{FF2B5EF4-FFF2-40B4-BE49-F238E27FC236}">
                <a16:creationId xmlns:a16="http://schemas.microsoft.com/office/drawing/2014/main" id="{637E29B1-70C0-4671-BB4F-8A2FA9F5501C}"/>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35</a:t>
            </a:fld>
            <a:endParaRPr lang="fr-FR">
              <a:solidFill>
                <a:schemeClr val="bg1">
                  <a:alpha val="25000"/>
                </a:schemeClr>
              </a:solidFill>
            </a:endParaRPr>
          </a:p>
        </p:txBody>
      </p:sp>
    </p:spTree>
    <p:extLst>
      <p:ext uri="{BB962C8B-B14F-4D97-AF65-F5344CB8AC3E}">
        <p14:creationId xmlns:p14="http://schemas.microsoft.com/office/powerpoint/2010/main" val="364360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F8A7BBE-F800-4029-BCC1-8CE8A514C9BD}"/>
              </a:ext>
            </a:extLst>
          </p:cNvPr>
          <p:cNvSpPr>
            <a:spLocks noGrp="1"/>
          </p:cNvSpPr>
          <p:nvPr>
            <p:ph type="title"/>
          </p:nvPr>
        </p:nvSpPr>
        <p:spPr/>
        <p:txBody>
          <a:bodyPr>
            <a:normAutofit/>
          </a:bodyPr>
          <a:lstStyle/>
          <a:p>
            <a:r>
              <a:rPr lang="fr-FR" dirty="0"/>
              <a:t>Sharing </a:t>
            </a:r>
            <a:r>
              <a:rPr lang="fr-FR" dirty="0" err="1"/>
              <a:t>with</a:t>
            </a:r>
            <a:r>
              <a:rPr lang="fr-FR" dirty="0"/>
              <a:t> </a:t>
            </a:r>
            <a:r>
              <a:rPr lang="fr-FR" dirty="0" err="1"/>
              <a:t>collaborators</a:t>
            </a:r>
            <a:endParaRPr lang="fr-FR" dirty="0"/>
          </a:p>
        </p:txBody>
      </p:sp>
      <p:sp>
        <p:nvSpPr>
          <p:cNvPr id="5" name="Espace réservé du contenu 4">
            <a:extLst>
              <a:ext uri="{FF2B5EF4-FFF2-40B4-BE49-F238E27FC236}">
                <a16:creationId xmlns:a16="http://schemas.microsoft.com/office/drawing/2014/main" id="{D69EDFE8-14A6-41EF-B38A-E0610F2EF9C9}"/>
              </a:ext>
            </a:extLst>
          </p:cNvPr>
          <p:cNvSpPr>
            <a:spLocks noGrp="1"/>
          </p:cNvSpPr>
          <p:nvPr>
            <p:ph idx="1"/>
          </p:nvPr>
        </p:nvSpPr>
        <p:spPr>
          <a:xfrm>
            <a:off x="676657" y="1489166"/>
            <a:ext cx="2666618" cy="4288699"/>
          </a:xfrm>
        </p:spPr>
        <p:txBody>
          <a:bodyPr>
            <a:normAutofit/>
          </a:bodyPr>
          <a:lstStyle/>
          <a:p>
            <a:pPr marL="0" indent="0">
              <a:lnSpc>
                <a:spcPct val="100000"/>
              </a:lnSpc>
              <a:buNone/>
            </a:pPr>
            <a:r>
              <a:rPr lang="en-US" sz="1800" dirty="0"/>
              <a:t>Galaxy makes it easy to share your work.</a:t>
            </a:r>
          </a:p>
          <a:p>
            <a:pPr marL="0" indent="0">
              <a:lnSpc>
                <a:spcPct val="100000"/>
              </a:lnSpc>
              <a:buNone/>
            </a:pPr>
            <a:r>
              <a:rPr lang="en-US" sz="1800" dirty="0"/>
              <a:t>From the </a:t>
            </a:r>
            <a:r>
              <a:rPr lang="en-US" sz="1800" b="1" dirty="0"/>
              <a:t>History options</a:t>
            </a:r>
            <a:r>
              <a:rPr lang="en-US" sz="1800" dirty="0"/>
              <a:t>, select </a:t>
            </a:r>
            <a:r>
              <a:rPr lang="en-US" sz="1800" b="1" dirty="0"/>
              <a:t>Share &amp; manage access</a:t>
            </a:r>
            <a:r>
              <a:rPr lang="en-US" sz="1800" dirty="0"/>
              <a:t>.</a:t>
            </a:r>
            <a:br>
              <a:rPr lang="en-US" sz="1800" dirty="0"/>
            </a:br>
            <a:endParaRPr lang="fr-FR" sz="1800" dirty="0"/>
          </a:p>
        </p:txBody>
      </p:sp>
      <p:pic>
        <p:nvPicPr>
          <p:cNvPr id="10242" name="Picture 2">
            <a:extLst>
              <a:ext uri="{FF2B5EF4-FFF2-40B4-BE49-F238E27FC236}">
                <a16:creationId xmlns:a16="http://schemas.microsoft.com/office/drawing/2014/main" id="{08AEB327-DBE6-4C5D-B009-3BE7E38A9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3" y="3574194"/>
            <a:ext cx="2324101" cy="322621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4DFCBCA-A8E2-4CE2-9A44-E13B55E12529}"/>
              </a:ext>
            </a:extLst>
          </p:cNvPr>
          <p:cNvSpPr txBox="1"/>
          <p:nvPr/>
        </p:nvSpPr>
        <p:spPr>
          <a:xfrm>
            <a:off x="3719513" y="1489166"/>
            <a:ext cx="7243763" cy="1477328"/>
          </a:xfrm>
          <a:prstGeom prst="rect">
            <a:avLst/>
          </a:prstGeom>
          <a:noFill/>
        </p:spPr>
        <p:txBody>
          <a:bodyPr wrap="square">
            <a:spAutoFit/>
          </a:bodyPr>
          <a:lstStyle/>
          <a:p>
            <a:r>
              <a:rPr lang="en-US" dirty="0"/>
              <a:t>You can then:</a:t>
            </a:r>
          </a:p>
          <a:p>
            <a:pPr marL="342900" indent="-342900">
              <a:buFont typeface="Wingdings" panose="05000000000000000000" pitchFamily="2" charset="2"/>
              <a:buChar char="§"/>
            </a:pPr>
            <a:r>
              <a:rPr lang="en-US" dirty="0"/>
              <a:t>Generate a </a:t>
            </a:r>
            <a:r>
              <a:rPr lang="en-US" b="1" dirty="0"/>
              <a:t>private link</a:t>
            </a:r>
            <a:r>
              <a:rPr lang="en-US" dirty="0"/>
              <a:t> to share with specific collaborators.</a:t>
            </a:r>
          </a:p>
          <a:p>
            <a:pPr marL="342900" indent="-342900">
              <a:buFont typeface="Wingdings" panose="05000000000000000000" pitchFamily="2" charset="2"/>
              <a:buChar char="§"/>
            </a:pPr>
            <a:r>
              <a:rPr lang="en-US" dirty="0"/>
              <a:t>Make the history </a:t>
            </a:r>
            <a:r>
              <a:rPr lang="en-US" b="1" dirty="0"/>
              <a:t>public</a:t>
            </a:r>
            <a:r>
              <a:rPr lang="en-US" dirty="0"/>
              <a:t> so it’s visible to anyone on the platform.</a:t>
            </a:r>
          </a:p>
          <a:p>
            <a:pPr marL="342900" indent="-342900">
              <a:buFont typeface="Wingdings" panose="05000000000000000000" pitchFamily="2" charset="2"/>
              <a:buChar char="§"/>
            </a:pPr>
            <a:r>
              <a:rPr lang="en-US" dirty="0"/>
              <a:t>Share it directly with another registered Galaxy user (by username or email).</a:t>
            </a:r>
          </a:p>
        </p:txBody>
      </p:sp>
      <p:pic>
        <p:nvPicPr>
          <p:cNvPr id="10244" name="Picture 4">
            <a:extLst>
              <a:ext uri="{FF2B5EF4-FFF2-40B4-BE49-F238E27FC236}">
                <a16:creationId xmlns:a16="http://schemas.microsoft.com/office/drawing/2014/main" id="{1C4A7875-405E-4080-A23F-78D94A704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420" y="2735994"/>
            <a:ext cx="4245334" cy="289328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D6F89E62-186C-450F-A45F-EA9AB7AD338C}"/>
              </a:ext>
            </a:extLst>
          </p:cNvPr>
          <p:cNvSpPr txBox="1"/>
          <p:nvPr/>
        </p:nvSpPr>
        <p:spPr>
          <a:xfrm>
            <a:off x="3719513" y="5777865"/>
            <a:ext cx="7243763" cy="646331"/>
          </a:xfrm>
          <a:prstGeom prst="rect">
            <a:avLst/>
          </a:prstGeom>
          <a:noFill/>
        </p:spPr>
        <p:txBody>
          <a:bodyPr wrap="square">
            <a:spAutoFit/>
          </a:bodyPr>
          <a:lstStyle/>
          <a:p>
            <a:pPr algn="r"/>
            <a:r>
              <a:rPr lang="en-US" dirty="0"/>
              <a:t>When shared, others can view, copy, or re-run your analyses — ensuring transparency and reproducibility.</a:t>
            </a:r>
          </a:p>
        </p:txBody>
      </p:sp>
      <p:sp>
        <p:nvSpPr>
          <p:cNvPr id="2" name="Espace réservé du numéro de diapositive 1">
            <a:extLst>
              <a:ext uri="{FF2B5EF4-FFF2-40B4-BE49-F238E27FC236}">
                <a16:creationId xmlns:a16="http://schemas.microsoft.com/office/drawing/2014/main" id="{15FCBA20-ECE1-4508-93BF-E6AD39ECBA21}"/>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36</a:t>
            </a:fld>
            <a:endParaRPr lang="fr-FR">
              <a:solidFill>
                <a:schemeClr val="bg1">
                  <a:alpha val="25000"/>
                </a:schemeClr>
              </a:solidFill>
            </a:endParaRPr>
          </a:p>
        </p:txBody>
      </p:sp>
    </p:spTree>
    <p:extLst>
      <p:ext uri="{BB962C8B-B14F-4D97-AF65-F5344CB8AC3E}">
        <p14:creationId xmlns:p14="http://schemas.microsoft.com/office/powerpoint/2010/main" val="3489894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F9EDD-B882-4967-B4FB-01F66430DB38}"/>
              </a:ext>
            </a:extLst>
          </p:cNvPr>
          <p:cNvSpPr>
            <a:spLocks noGrp="1"/>
          </p:cNvSpPr>
          <p:nvPr>
            <p:ph type="title"/>
          </p:nvPr>
        </p:nvSpPr>
        <p:spPr/>
        <p:txBody>
          <a:bodyPr>
            <a:normAutofit/>
          </a:bodyPr>
          <a:lstStyle/>
          <a:p>
            <a:r>
              <a:rPr lang="fr-FR" dirty="0" err="1"/>
              <a:t>Working</a:t>
            </a:r>
            <a:r>
              <a:rPr lang="fr-FR" dirty="0"/>
              <a:t> </a:t>
            </a:r>
            <a:r>
              <a:rPr lang="fr-FR" dirty="0" err="1"/>
              <a:t>with</a:t>
            </a:r>
            <a:r>
              <a:rPr lang="fr-FR" dirty="0"/>
              <a:t> </a:t>
            </a:r>
            <a:r>
              <a:rPr lang="fr-FR" dirty="0" err="1"/>
              <a:t>shared</a:t>
            </a:r>
            <a:r>
              <a:rPr lang="fr-FR" dirty="0"/>
              <a:t> histories</a:t>
            </a:r>
          </a:p>
        </p:txBody>
      </p:sp>
      <p:sp>
        <p:nvSpPr>
          <p:cNvPr id="3" name="Espace réservé du contenu 2">
            <a:extLst>
              <a:ext uri="{FF2B5EF4-FFF2-40B4-BE49-F238E27FC236}">
                <a16:creationId xmlns:a16="http://schemas.microsoft.com/office/drawing/2014/main" id="{6DE40047-545A-498A-9552-C4022F1FC083}"/>
              </a:ext>
            </a:extLst>
          </p:cNvPr>
          <p:cNvSpPr>
            <a:spLocks noGrp="1"/>
          </p:cNvSpPr>
          <p:nvPr>
            <p:ph idx="1"/>
          </p:nvPr>
        </p:nvSpPr>
        <p:spPr>
          <a:xfrm>
            <a:off x="676657" y="1600200"/>
            <a:ext cx="10200894" cy="1666875"/>
          </a:xfrm>
        </p:spPr>
        <p:txBody>
          <a:bodyPr>
            <a:normAutofit lnSpcReduction="10000"/>
          </a:bodyPr>
          <a:lstStyle/>
          <a:p>
            <a:pPr>
              <a:lnSpc>
                <a:spcPct val="100000"/>
              </a:lnSpc>
            </a:pPr>
            <a:r>
              <a:rPr lang="en-US" sz="1800" dirty="0"/>
              <a:t>When another Galaxy user shares a history with you, it appears under your </a:t>
            </a:r>
            <a:r>
              <a:rPr lang="en-US" sz="1800" b="1" dirty="0"/>
              <a:t>Histories menu</a:t>
            </a:r>
            <a:r>
              <a:rPr lang="en-US" sz="1800" dirty="0"/>
              <a:t> but is not editable. You can view all datasets, inspect parameters, and even re-run tools, but you cannot directly modify the shared version.</a:t>
            </a:r>
            <a:br>
              <a:rPr lang="en-US" sz="1800" dirty="0"/>
            </a:br>
            <a:br>
              <a:rPr lang="en-US" sz="1800" dirty="0"/>
            </a:br>
            <a:r>
              <a:rPr lang="en-US" sz="1800" dirty="0"/>
              <a:t>To open a shared history: Go to the </a:t>
            </a:r>
            <a:r>
              <a:rPr lang="en-US" sz="1800" b="1" dirty="0"/>
              <a:t>Histories module</a:t>
            </a:r>
            <a:r>
              <a:rPr lang="en-US" sz="1800" dirty="0"/>
              <a:t> on the activity bar. Select </a:t>
            </a:r>
            <a:r>
              <a:rPr lang="en-US" sz="1800" b="1" dirty="0"/>
              <a:t>Histories shared with me</a:t>
            </a:r>
            <a:r>
              <a:rPr lang="en-US" sz="1800" dirty="0"/>
              <a:t>. Click on the history name to see it in your central panel.</a:t>
            </a:r>
            <a:endParaRPr lang="fr-FR" sz="1800" dirty="0"/>
          </a:p>
        </p:txBody>
      </p:sp>
      <p:pic>
        <p:nvPicPr>
          <p:cNvPr id="11266" name="Picture 2">
            <a:extLst>
              <a:ext uri="{FF2B5EF4-FFF2-40B4-BE49-F238E27FC236}">
                <a16:creationId xmlns:a16="http://schemas.microsoft.com/office/drawing/2014/main" id="{2680CED9-4B84-4554-9788-E76FDFDD5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204" y="3267075"/>
            <a:ext cx="6019800" cy="253499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645F6A1E-B7FB-4B0A-AB02-8EA5DA29F56B}"/>
              </a:ext>
            </a:extLst>
          </p:cNvPr>
          <p:cNvSpPr txBox="1"/>
          <p:nvPr/>
        </p:nvSpPr>
        <p:spPr>
          <a:xfrm>
            <a:off x="657224" y="5915322"/>
            <a:ext cx="10200894" cy="646331"/>
          </a:xfrm>
          <a:prstGeom prst="rect">
            <a:avLst/>
          </a:prstGeom>
          <a:noFill/>
        </p:spPr>
        <p:txBody>
          <a:bodyPr wrap="square">
            <a:spAutoFit/>
          </a:bodyPr>
          <a:lstStyle/>
          <a:p>
            <a:r>
              <a:rPr lang="en-US" dirty="0"/>
              <a:t>You will see all datasets and workflow steps exactly as they were produced by the owner, including tool versions, parameters, and metadata.</a:t>
            </a:r>
            <a:endParaRPr lang="fr-FR" dirty="0"/>
          </a:p>
        </p:txBody>
      </p:sp>
      <p:sp>
        <p:nvSpPr>
          <p:cNvPr id="4" name="Espace réservé du numéro de diapositive 3">
            <a:extLst>
              <a:ext uri="{FF2B5EF4-FFF2-40B4-BE49-F238E27FC236}">
                <a16:creationId xmlns:a16="http://schemas.microsoft.com/office/drawing/2014/main" id="{FB83595F-0B9C-4F26-84C7-C3F2B906D845}"/>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37</a:t>
            </a:fld>
            <a:endParaRPr lang="fr-FR">
              <a:solidFill>
                <a:schemeClr val="bg1">
                  <a:alpha val="25000"/>
                </a:schemeClr>
              </a:solidFill>
            </a:endParaRPr>
          </a:p>
        </p:txBody>
      </p:sp>
    </p:spTree>
    <p:extLst>
      <p:ext uri="{BB962C8B-B14F-4D97-AF65-F5344CB8AC3E}">
        <p14:creationId xmlns:p14="http://schemas.microsoft.com/office/powerpoint/2010/main" val="2503371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665E8-086C-4A8D-853F-A69EDF36217A}"/>
              </a:ext>
            </a:extLst>
          </p:cNvPr>
          <p:cNvSpPr>
            <a:spLocks noGrp="1"/>
          </p:cNvSpPr>
          <p:nvPr>
            <p:ph type="title"/>
          </p:nvPr>
        </p:nvSpPr>
        <p:spPr/>
        <p:txBody>
          <a:bodyPr/>
          <a:lstStyle/>
          <a:p>
            <a:r>
              <a:rPr lang="fr-FR" dirty="0" err="1"/>
              <a:t>Working</a:t>
            </a:r>
            <a:r>
              <a:rPr lang="fr-FR" dirty="0"/>
              <a:t> </a:t>
            </a:r>
            <a:r>
              <a:rPr lang="fr-FR" dirty="0" err="1"/>
              <a:t>with</a:t>
            </a:r>
            <a:r>
              <a:rPr lang="fr-FR" dirty="0"/>
              <a:t> </a:t>
            </a:r>
            <a:r>
              <a:rPr lang="fr-FR" dirty="0" err="1"/>
              <a:t>shared</a:t>
            </a:r>
            <a:r>
              <a:rPr lang="fr-FR" dirty="0"/>
              <a:t> histories</a:t>
            </a:r>
          </a:p>
        </p:txBody>
      </p:sp>
      <p:sp>
        <p:nvSpPr>
          <p:cNvPr id="3" name="Espace réservé du contenu 2">
            <a:extLst>
              <a:ext uri="{FF2B5EF4-FFF2-40B4-BE49-F238E27FC236}">
                <a16:creationId xmlns:a16="http://schemas.microsoft.com/office/drawing/2014/main" id="{18A23A4E-C070-4C23-8DFF-28F09D84534E}"/>
              </a:ext>
            </a:extLst>
          </p:cNvPr>
          <p:cNvSpPr>
            <a:spLocks noGrp="1"/>
          </p:cNvSpPr>
          <p:nvPr>
            <p:ph idx="1"/>
          </p:nvPr>
        </p:nvSpPr>
        <p:spPr>
          <a:xfrm>
            <a:off x="676656" y="1489166"/>
            <a:ext cx="10753725" cy="1939835"/>
          </a:xfrm>
        </p:spPr>
        <p:txBody>
          <a:bodyPr>
            <a:normAutofit fontScale="77500" lnSpcReduction="20000"/>
          </a:bodyPr>
          <a:lstStyle/>
          <a:p>
            <a:pPr>
              <a:lnSpc>
                <a:spcPct val="120000"/>
              </a:lnSpc>
            </a:pPr>
            <a:r>
              <a:rPr lang="en-US" dirty="0"/>
              <a:t>If you want to </a:t>
            </a:r>
            <a:r>
              <a:rPr lang="en-US" b="1" dirty="0"/>
              <a:t>reuse or modify</a:t>
            </a:r>
            <a:r>
              <a:rPr lang="en-US" dirty="0"/>
              <a:t> the shared analysis: Click on </a:t>
            </a:r>
            <a:r>
              <a:rPr lang="en-US" b="1" dirty="0"/>
              <a:t>View</a:t>
            </a:r>
            <a:r>
              <a:rPr lang="en-US" dirty="0"/>
              <a:t> the shared history and </a:t>
            </a:r>
            <a:r>
              <a:rPr lang="en-US" b="1" dirty="0"/>
              <a:t>Import this history</a:t>
            </a:r>
            <a:r>
              <a:rPr lang="en-US" dirty="0"/>
              <a:t>. </a:t>
            </a:r>
          </a:p>
          <a:p>
            <a:pPr>
              <a:lnSpc>
                <a:spcPct val="120000"/>
              </a:lnSpc>
            </a:pPr>
            <a:r>
              <a:rPr lang="en-US" dirty="0"/>
              <a:t>Galaxy will create a personal copy in your own account. You can then rename it, delete or add datasets, adjust parameters, or re-run the workflow using your own data. </a:t>
            </a:r>
          </a:p>
          <a:p>
            <a:pPr>
              <a:lnSpc>
                <a:spcPct val="120000"/>
              </a:lnSpc>
            </a:pPr>
            <a:r>
              <a:rPr lang="en-US" dirty="0"/>
              <a:t>When the owner modifies their history, you will see the history update when it is shared.</a:t>
            </a:r>
            <a:endParaRPr lang="fr-FR" dirty="0"/>
          </a:p>
        </p:txBody>
      </p:sp>
      <p:pic>
        <p:nvPicPr>
          <p:cNvPr id="12290" name="Picture 2">
            <a:extLst>
              <a:ext uri="{FF2B5EF4-FFF2-40B4-BE49-F238E27FC236}">
                <a16:creationId xmlns:a16="http://schemas.microsoft.com/office/drawing/2014/main" id="{BB5CE363-47EA-4698-9AEE-CE2BEC8AF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490913"/>
            <a:ext cx="25717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5BFBAE12-5B70-435F-9CD2-A40D0744E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38" y="3490913"/>
            <a:ext cx="4224337" cy="196766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17357E6-3208-4E4A-86C3-8570EFC9E197}"/>
              </a:ext>
            </a:extLst>
          </p:cNvPr>
          <p:cNvSpPr txBox="1"/>
          <p:nvPr/>
        </p:nvSpPr>
        <p:spPr>
          <a:xfrm>
            <a:off x="3905249" y="5989135"/>
            <a:ext cx="7096125" cy="738664"/>
          </a:xfrm>
          <a:prstGeom prst="rect">
            <a:avLst/>
          </a:prstGeom>
          <a:noFill/>
        </p:spPr>
        <p:txBody>
          <a:bodyPr wrap="square">
            <a:spAutoFit/>
          </a:bodyPr>
          <a:lstStyle/>
          <a:p>
            <a:r>
              <a:rPr lang="en-US" sz="1400" i="1" dirty="0"/>
              <a:t>Note:</a:t>
            </a:r>
            <a:r>
              <a:rPr lang="en-US" sz="1400" dirty="0"/>
              <a:t> Any changes you make to your copy will not affect the owner’s history. You can, in turn, share your modified copy with others using the same </a:t>
            </a:r>
            <a:r>
              <a:rPr lang="en-US" sz="1400" b="1" dirty="0"/>
              <a:t>Share or Publish </a:t>
            </a:r>
            <a:r>
              <a:rPr lang="en-US" sz="1400" dirty="0"/>
              <a:t>options. </a:t>
            </a:r>
            <a:br>
              <a:rPr lang="en-US" sz="1400" dirty="0"/>
            </a:br>
            <a:endParaRPr lang="fr-FR" sz="1400" dirty="0"/>
          </a:p>
        </p:txBody>
      </p:sp>
      <p:sp>
        <p:nvSpPr>
          <p:cNvPr id="4" name="Espace réservé du numéro de diapositive 3">
            <a:extLst>
              <a:ext uri="{FF2B5EF4-FFF2-40B4-BE49-F238E27FC236}">
                <a16:creationId xmlns:a16="http://schemas.microsoft.com/office/drawing/2014/main" id="{E5410F19-0953-4F04-9252-02BC82C5219E}"/>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38</a:t>
            </a:fld>
            <a:endParaRPr lang="fr-FR">
              <a:solidFill>
                <a:schemeClr val="bg1">
                  <a:alpha val="25000"/>
                </a:schemeClr>
              </a:solidFill>
            </a:endParaRPr>
          </a:p>
        </p:txBody>
      </p:sp>
    </p:spTree>
    <p:extLst>
      <p:ext uri="{BB962C8B-B14F-4D97-AF65-F5344CB8AC3E}">
        <p14:creationId xmlns:p14="http://schemas.microsoft.com/office/powerpoint/2010/main" val="1173750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84199" cy="5115984"/>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en-US" dirty="0"/>
              <a:t>Building workflows from your histories</a:t>
            </a:r>
            <a:endParaRPr lang="fr-FR" dirty="0"/>
          </a:p>
        </p:txBody>
      </p:sp>
      <p:sp>
        <p:nvSpPr>
          <p:cNvPr id="2" name="Espace réservé du numéro de diapositive 1">
            <a:extLst>
              <a:ext uri="{FF2B5EF4-FFF2-40B4-BE49-F238E27FC236}">
                <a16:creationId xmlns:a16="http://schemas.microsoft.com/office/drawing/2014/main" id="{EB2D2BFC-B150-4ED5-AF12-EBF8F041627F}"/>
              </a:ext>
            </a:extLst>
          </p:cNvPr>
          <p:cNvSpPr>
            <a:spLocks noGrp="1"/>
          </p:cNvSpPr>
          <p:nvPr>
            <p:ph type="sldNum" sz="quarter" idx="12"/>
          </p:nvPr>
        </p:nvSpPr>
        <p:spPr/>
        <p:txBody>
          <a:bodyPr/>
          <a:lstStyle/>
          <a:p>
            <a:fld id="{141334C3-4CE6-4A75-BE27-90F551227C64}" type="slidenum">
              <a:rPr lang="fr-FR" smtClean="0"/>
              <a:t>39</a:t>
            </a:fld>
            <a:endParaRPr lang="fr-FR"/>
          </a:p>
        </p:txBody>
      </p:sp>
    </p:spTree>
    <p:extLst>
      <p:ext uri="{BB962C8B-B14F-4D97-AF65-F5344CB8AC3E}">
        <p14:creationId xmlns:p14="http://schemas.microsoft.com/office/powerpoint/2010/main" val="251010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2CD52-E16B-46A6-A048-7701F841EBCF}"/>
              </a:ext>
            </a:extLst>
          </p:cNvPr>
          <p:cNvSpPr>
            <a:spLocks noGrp="1"/>
          </p:cNvSpPr>
          <p:nvPr>
            <p:ph type="title"/>
          </p:nvPr>
        </p:nvSpPr>
        <p:spPr/>
        <p:txBody>
          <a:bodyPr/>
          <a:lstStyle/>
          <a:p>
            <a:r>
              <a:rPr lang="en-US" dirty="0"/>
              <a:t>Overview of the Galaxy platform</a:t>
            </a:r>
            <a:endParaRPr lang="fr-FR" dirty="0"/>
          </a:p>
        </p:txBody>
      </p:sp>
      <p:sp>
        <p:nvSpPr>
          <p:cNvPr id="3" name="Espace réservé du contenu 2">
            <a:extLst>
              <a:ext uri="{FF2B5EF4-FFF2-40B4-BE49-F238E27FC236}">
                <a16:creationId xmlns:a16="http://schemas.microsoft.com/office/drawing/2014/main" id="{8172C2C0-5328-495D-A3A6-80F7DEA75EC2}"/>
              </a:ext>
            </a:extLst>
          </p:cNvPr>
          <p:cNvSpPr>
            <a:spLocks noGrp="1"/>
          </p:cNvSpPr>
          <p:nvPr>
            <p:ph idx="1"/>
          </p:nvPr>
        </p:nvSpPr>
        <p:spPr/>
        <p:txBody>
          <a:bodyPr>
            <a:normAutofit/>
          </a:bodyPr>
          <a:lstStyle/>
          <a:p>
            <a:pPr marL="361950" indent="-361950">
              <a:lnSpc>
                <a:spcPct val="100000"/>
              </a:lnSpc>
              <a:buFont typeface="Wingdings" panose="05000000000000000000" pitchFamily="2" charset="2"/>
              <a:buChar char="§"/>
            </a:pPr>
            <a:r>
              <a:rPr lang="en-US" sz="2000" b="1" dirty="0"/>
              <a:t>Accessibility:</a:t>
            </a:r>
            <a:r>
              <a:rPr lang="en-US" sz="2000" dirty="0"/>
              <a:t> Users with no programming experience can easily upload or retrieve data, run workflows like FROGS, and visualize results directly in their browser.</a:t>
            </a:r>
          </a:p>
          <a:p>
            <a:pPr marL="361950" indent="-361950">
              <a:lnSpc>
                <a:spcPct val="100000"/>
              </a:lnSpc>
              <a:buFont typeface="Wingdings" panose="05000000000000000000" pitchFamily="2" charset="2"/>
              <a:buChar char="§"/>
            </a:pPr>
            <a:r>
              <a:rPr lang="en-US" sz="2000" b="1" dirty="0"/>
              <a:t>Reproducibility:</a:t>
            </a:r>
            <a:r>
              <a:rPr lang="en-US" sz="2000" dirty="0"/>
              <a:t> Galaxy automatically records all parameters and inputs, so any analysis can be fully understood, reviewed, or repeated by others.</a:t>
            </a:r>
          </a:p>
          <a:p>
            <a:pPr marL="361950" indent="-361950">
              <a:lnSpc>
                <a:spcPct val="100000"/>
              </a:lnSpc>
              <a:buFont typeface="Wingdings" panose="05000000000000000000" pitchFamily="2" charset="2"/>
              <a:buChar char="§"/>
            </a:pPr>
            <a:r>
              <a:rPr lang="en-US" sz="2000" b="1" dirty="0"/>
              <a:t>Transparency:</a:t>
            </a:r>
            <a:r>
              <a:rPr lang="en-US" sz="2000" dirty="0"/>
              <a:t> Users can share or publish their entire analyses — including histories, workflows, and visualizations — or even create Galaxy “Pages” to document methods for publications.</a:t>
            </a:r>
          </a:p>
          <a:p>
            <a:pPr>
              <a:lnSpc>
                <a:spcPct val="100000"/>
              </a:lnSpc>
            </a:pPr>
            <a:r>
              <a:rPr lang="en-US" sz="2000" dirty="0"/>
              <a:t>Together, these features make Galaxy an ideal platform for deploying FROGS and ensuring that every analysis is both reliable and shareable.</a:t>
            </a:r>
            <a:endParaRPr lang="fr-FR" sz="2000" dirty="0"/>
          </a:p>
        </p:txBody>
      </p:sp>
      <p:sp>
        <p:nvSpPr>
          <p:cNvPr id="4" name="Espace réservé du numéro de diapositive 3">
            <a:extLst>
              <a:ext uri="{FF2B5EF4-FFF2-40B4-BE49-F238E27FC236}">
                <a16:creationId xmlns:a16="http://schemas.microsoft.com/office/drawing/2014/main" id="{BB1D67E8-11DB-45FB-8219-2A6F1FA9BEC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a:t>
            </a:fld>
            <a:endParaRPr lang="fr-FR">
              <a:solidFill>
                <a:schemeClr val="bg1">
                  <a:alpha val="25000"/>
                </a:schemeClr>
              </a:solidFill>
            </a:endParaRPr>
          </a:p>
        </p:txBody>
      </p:sp>
    </p:spTree>
    <p:extLst>
      <p:ext uri="{BB962C8B-B14F-4D97-AF65-F5344CB8AC3E}">
        <p14:creationId xmlns:p14="http://schemas.microsoft.com/office/powerpoint/2010/main" val="1651459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049F8-475D-4145-B062-4F59C87C87E6}"/>
              </a:ext>
            </a:extLst>
          </p:cNvPr>
          <p:cNvSpPr>
            <a:spLocks noGrp="1"/>
          </p:cNvSpPr>
          <p:nvPr>
            <p:ph type="title"/>
          </p:nvPr>
        </p:nvSpPr>
        <p:spPr/>
        <p:txBody>
          <a:bodyPr>
            <a:normAutofit/>
          </a:bodyPr>
          <a:lstStyle/>
          <a:p>
            <a:r>
              <a:rPr lang="fr-FR" dirty="0"/>
              <a:t>From </a:t>
            </a:r>
            <a:r>
              <a:rPr lang="fr-FR" dirty="0" err="1"/>
              <a:t>history</a:t>
            </a:r>
            <a:r>
              <a:rPr lang="fr-FR" dirty="0"/>
              <a:t> to workflow</a:t>
            </a:r>
          </a:p>
        </p:txBody>
      </p:sp>
      <p:sp>
        <p:nvSpPr>
          <p:cNvPr id="3" name="Espace réservé du contenu 2">
            <a:extLst>
              <a:ext uri="{FF2B5EF4-FFF2-40B4-BE49-F238E27FC236}">
                <a16:creationId xmlns:a16="http://schemas.microsoft.com/office/drawing/2014/main" id="{D7CB2406-AEF5-4E88-A120-9909F0A81757}"/>
              </a:ext>
            </a:extLst>
          </p:cNvPr>
          <p:cNvSpPr>
            <a:spLocks noGrp="1"/>
          </p:cNvSpPr>
          <p:nvPr>
            <p:ph idx="1"/>
          </p:nvPr>
        </p:nvSpPr>
        <p:spPr/>
        <p:txBody>
          <a:bodyPr/>
          <a:lstStyle/>
          <a:p>
            <a:pPr marL="0" indent="0">
              <a:lnSpc>
                <a:spcPct val="100000"/>
              </a:lnSpc>
              <a:buNone/>
            </a:pPr>
            <a:r>
              <a:rPr lang="en-US" dirty="0"/>
              <a:t>Once you’ve completed an analysis and are satisfied with the results: Open your </a:t>
            </a:r>
            <a:r>
              <a:rPr lang="en-US" b="1" dirty="0"/>
              <a:t>History option</a:t>
            </a:r>
            <a:r>
              <a:rPr lang="en-US" dirty="0"/>
              <a:t> (on the top of the right panel).</a:t>
            </a:r>
          </a:p>
          <a:p>
            <a:pPr marL="0" indent="0">
              <a:lnSpc>
                <a:spcPct val="100000"/>
              </a:lnSpc>
              <a:buNone/>
            </a:pPr>
            <a:r>
              <a:rPr lang="en-US" dirty="0"/>
              <a:t>Choose </a:t>
            </a:r>
            <a:r>
              <a:rPr lang="en-US" b="1" dirty="0"/>
              <a:t>Extract Workflow</a:t>
            </a:r>
            <a:r>
              <a:rPr lang="en-US" dirty="0"/>
              <a:t>. Galaxy will display a new page showing all the tools that were run in this history, in their exact order.</a:t>
            </a:r>
            <a:endParaRPr lang="fr-FR" dirty="0"/>
          </a:p>
        </p:txBody>
      </p:sp>
      <p:sp>
        <p:nvSpPr>
          <p:cNvPr id="4" name="Espace réservé du numéro de diapositive 3">
            <a:extLst>
              <a:ext uri="{FF2B5EF4-FFF2-40B4-BE49-F238E27FC236}">
                <a16:creationId xmlns:a16="http://schemas.microsoft.com/office/drawing/2014/main" id="{9392E44A-D859-49FE-9030-0B9941263DA9}"/>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40</a:t>
            </a:fld>
            <a:endParaRPr lang="fr-FR">
              <a:solidFill>
                <a:schemeClr val="bg1">
                  <a:alpha val="25000"/>
                </a:schemeClr>
              </a:solidFill>
            </a:endParaRPr>
          </a:p>
        </p:txBody>
      </p:sp>
    </p:spTree>
    <p:extLst>
      <p:ext uri="{BB962C8B-B14F-4D97-AF65-F5344CB8AC3E}">
        <p14:creationId xmlns:p14="http://schemas.microsoft.com/office/powerpoint/2010/main" val="3357387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049F8-475D-4145-B062-4F59C87C87E6}"/>
              </a:ext>
            </a:extLst>
          </p:cNvPr>
          <p:cNvSpPr>
            <a:spLocks noGrp="1"/>
          </p:cNvSpPr>
          <p:nvPr>
            <p:ph type="title"/>
          </p:nvPr>
        </p:nvSpPr>
        <p:spPr/>
        <p:txBody>
          <a:bodyPr>
            <a:normAutofit/>
          </a:bodyPr>
          <a:lstStyle/>
          <a:p>
            <a:r>
              <a:rPr lang="fr-FR" dirty="0" err="1"/>
              <a:t>Selecting</a:t>
            </a:r>
            <a:r>
              <a:rPr lang="fr-FR" dirty="0"/>
              <a:t> the relevant </a:t>
            </a:r>
            <a:r>
              <a:rPr lang="fr-FR" dirty="0" err="1"/>
              <a:t>steps</a:t>
            </a:r>
            <a:endParaRPr lang="fr-FR" dirty="0"/>
          </a:p>
        </p:txBody>
      </p:sp>
      <p:sp>
        <p:nvSpPr>
          <p:cNvPr id="3" name="Espace réservé du contenu 2">
            <a:extLst>
              <a:ext uri="{FF2B5EF4-FFF2-40B4-BE49-F238E27FC236}">
                <a16:creationId xmlns:a16="http://schemas.microsoft.com/office/drawing/2014/main" id="{D7CB2406-AEF5-4E88-A120-9909F0A81757}"/>
              </a:ext>
            </a:extLst>
          </p:cNvPr>
          <p:cNvSpPr>
            <a:spLocks noGrp="1"/>
          </p:cNvSpPr>
          <p:nvPr>
            <p:ph idx="1"/>
          </p:nvPr>
        </p:nvSpPr>
        <p:spPr>
          <a:xfrm>
            <a:off x="676656" y="1419226"/>
            <a:ext cx="10753725" cy="1133474"/>
          </a:xfrm>
        </p:spPr>
        <p:txBody>
          <a:bodyPr>
            <a:normAutofit/>
          </a:bodyPr>
          <a:lstStyle/>
          <a:p>
            <a:pPr marL="0" indent="0">
              <a:lnSpc>
                <a:spcPct val="100000"/>
              </a:lnSpc>
              <a:buNone/>
            </a:pPr>
            <a:r>
              <a:rPr lang="en-US" sz="1800" dirty="0"/>
              <a:t>In the workflow extraction view: Each line corresponds to a tool execution from your history. You can </a:t>
            </a:r>
            <a:r>
              <a:rPr lang="en-US" sz="1800" b="1" dirty="0"/>
              <a:t>select or deselect</a:t>
            </a:r>
            <a:r>
              <a:rPr lang="en-US" sz="1800" dirty="0"/>
              <a:t> individual steps to include only those you need. </a:t>
            </a:r>
          </a:p>
          <a:p>
            <a:pPr marL="0" indent="0">
              <a:lnSpc>
                <a:spcPct val="100000"/>
              </a:lnSpc>
              <a:buNone/>
            </a:pPr>
            <a:r>
              <a:rPr lang="en-US" sz="1800" dirty="0"/>
              <a:t>For example, you may skip data import or statistical steps if they are not required for automation.</a:t>
            </a:r>
            <a:endParaRPr lang="fr-FR" sz="1800" dirty="0"/>
          </a:p>
        </p:txBody>
      </p:sp>
      <p:pic>
        <p:nvPicPr>
          <p:cNvPr id="13314" name="Picture 2">
            <a:extLst>
              <a:ext uri="{FF2B5EF4-FFF2-40B4-BE49-F238E27FC236}">
                <a16:creationId xmlns:a16="http://schemas.microsoft.com/office/drawing/2014/main" id="{A1A61B72-1BF8-443E-ABA4-3F0FC0502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19" y="2786548"/>
            <a:ext cx="4705731" cy="407145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4E74805C-4FFB-4F2D-99CF-A49693DD6DE8}"/>
              </a:ext>
            </a:extLst>
          </p:cNvPr>
          <p:cNvSpPr txBox="1"/>
          <p:nvPr/>
        </p:nvSpPr>
        <p:spPr>
          <a:xfrm>
            <a:off x="5872543" y="2826426"/>
            <a:ext cx="5038726" cy="2031325"/>
          </a:xfrm>
          <a:prstGeom prst="rect">
            <a:avLst/>
          </a:prstGeom>
          <a:noFill/>
        </p:spPr>
        <p:txBody>
          <a:bodyPr wrap="square">
            <a:spAutoFit/>
          </a:bodyPr>
          <a:lstStyle/>
          <a:p>
            <a:r>
              <a:rPr lang="en-US" sz="1800" dirty="0"/>
              <a:t>Give your workflow a </a:t>
            </a:r>
            <a:r>
              <a:rPr lang="en-US" sz="1800" b="1" dirty="0"/>
              <a:t>clear, descriptive name</a:t>
            </a:r>
            <a:r>
              <a:rPr lang="en-US" sz="1800" dirty="0"/>
              <a:t> </a:t>
            </a:r>
            <a:br>
              <a:rPr lang="en-US" sz="1800" dirty="0"/>
            </a:br>
            <a:r>
              <a:rPr lang="en-US" sz="1800" dirty="0"/>
              <a:t>(e.g. </a:t>
            </a:r>
            <a:r>
              <a:rPr lang="en-US" sz="1800" i="1" dirty="0"/>
              <a:t>Workflow constructed from history 'FROGS_ITS_forest_soil_25_10_2025</a:t>
            </a:r>
            <a:r>
              <a:rPr lang="en-US" sz="1800" dirty="0"/>
              <a:t>'), then click </a:t>
            </a:r>
            <a:r>
              <a:rPr lang="en-US" sz="1800" b="1" dirty="0"/>
              <a:t>Create Workflow</a:t>
            </a:r>
            <a:r>
              <a:rPr lang="en-US" sz="1800" dirty="0"/>
              <a:t>.</a:t>
            </a:r>
          </a:p>
          <a:p>
            <a:r>
              <a:rPr lang="en-US" sz="1800" dirty="0"/>
              <a:t>Your new workflow will appear in the </a:t>
            </a:r>
            <a:r>
              <a:rPr lang="en-US" sz="1800" b="1" dirty="0"/>
              <a:t>Workflow menu </a:t>
            </a:r>
            <a:r>
              <a:rPr lang="en-US" sz="1800" dirty="0"/>
              <a:t>(accessible from the activity bar).</a:t>
            </a:r>
            <a:br>
              <a:rPr lang="en-US" sz="1800" dirty="0"/>
            </a:br>
            <a:endParaRPr lang="fr-FR" dirty="0"/>
          </a:p>
        </p:txBody>
      </p:sp>
      <p:pic>
        <p:nvPicPr>
          <p:cNvPr id="13316" name="Picture 4">
            <a:extLst>
              <a:ext uri="{FF2B5EF4-FFF2-40B4-BE49-F238E27FC236}">
                <a16:creationId xmlns:a16="http://schemas.microsoft.com/office/drawing/2014/main" id="{34E534B1-FF91-42E9-8B64-D0CBC0C1A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543" y="4757738"/>
            <a:ext cx="5225180" cy="150018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D69F2F8A-4D7E-40DA-9754-8C7E8F8036D2}"/>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41</a:t>
            </a:fld>
            <a:endParaRPr lang="fr-FR">
              <a:solidFill>
                <a:schemeClr val="bg1">
                  <a:alpha val="25000"/>
                </a:schemeClr>
              </a:solidFill>
            </a:endParaRPr>
          </a:p>
        </p:txBody>
      </p:sp>
    </p:spTree>
    <p:extLst>
      <p:ext uri="{BB962C8B-B14F-4D97-AF65-F5344CB8AC3E}">
        <p14:creationId xmlns:p14="http://schemas.microsoft.com/office/powerpoint/2010/main" val="2879996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049F8-475D-4145-B062-4F59C87C87E6}"/>
              </a:ext>
            </a:extLst>
          </p:cNvPr>
          <p:cNvSpPr>
            <a:spLocks noGrp="1"/>
          </p:cNvSpPr>
          <p:nvPr>
            <p:ph type="title"/>
          </p:nvPr>
        </p:nvSpPr>
        <p:spPr/>
        <p:txBody>
          <a:bodyPr>
            <a:normAutofit/>
          </a:bodyPr>
          <a:lstStyle/>
          <a:p>
            <a:r>
              <a:rPr lang="en-US" dirty="0"/>
              <a:t>Editing and customizing your workflow</a:t>
            </a:r>
          </a:p>
        </p:txBody>
      </p:sp>
      <p:sp>
        <p:nvSpPr>
          <p:cNvPr id="3" name="Espace réservé du contenu 2">
            <a:extLst>
              <a:ext uri="{FF2B5EF4-FFF2-40B4-BE49-F238E27FC236}">
                <a16:creationId xmlns:a16="http://schemas.microsoft.com/office/drawing/2014/main" id="{D7CB2406-AEF5-4E88-A120-9909F0A81757}"/>
              </a:ext>
            </a:extLst>
          </p:cNvPr>
          <p:cNvSpPr>
            <a:spLocks noGrp="1"/>
          </p:cNvSpPr>
          <p:nvPr>
            <p:ph idx="1"/>
          </p:nvPr>
        </p:nvSpPr>
        <p:spPr>
          <a:xfrm>
            <a:off x="676657" y="1419225"/>
            <a:ext cx="10458068" cy="4533900"/>
          </a:xfrm>
        </p:spPr>
        <p:txBody>
          <a:bodyPr>
            <a:normAutofit/>
          </a:bodyPr>
          <a:lstStyle/>
          <a:p>
            <a:pPr marL="0" indent="0">
              <a:lnSpc>
                <a:spcPct val="110000"/>
              </a:lnSpc>
              <a:buNone/>
            </a:pPr>
            <a:r>
              <a:rPr lang="en-US" sz="1400" dirty="0"/>
              <a:t>Once your workflow is created, you can modify it using Galaxy’s </a:t>
            </a:r>
            <a:r>
              <a:rPr lang="en-US" sz="1400" b="1" dirty="0"/>
              <a:t>Workflow Editor</a:t>
            </a:r>
            <a:r>
              <a:rPr lang="en-US" sz="1400" dirty="0"/>
              <a:t>: </a:t>
            </a:r>
          </a:p>
          <a:p>
            <a:pPr marL="0" indent="0">
              <a:lnSpc>
                <a:spcPct val="110000"/>
              </a:lnSpc>
              <a:buNone/>
            </a:pPr>
            <a:r>
              <a:rPr lang="en-US" sz="1400" dirty="0"/>
              <a:t>Open the </a:t>
            </a:r>
            <a:r>
              <a:rPr lang="en-US" sz="1400" b="1" dirty="0"/>
              <a:t>Workflow menu</a:t>
            </a:r>
            <a:r>
              <a:rPr lang="en-US" sz="1400" dirty="0"/>
              <a:t> (activity bar). </a:t>
            </a:r>
          </a:p>
          <a:p>
            <a:pPr marL="0" indent="0">
              <a:lnSpc>
                <a:spcPct val="110000"/>
              </a:lnSpc>
              <a:buNone/>
            </a:pPr>
            <a:r>
              <a:rPr lang="en-US" sz="1400" dirty="0"/>
              <a:t>Click on your workflow name → </a:t>
            </a:r>
            <a:r>
              <a:rPr lang="en-US" sz="1400" b="1" dirty="0"/>
              <a:t>Edit</a:t>
            </a:r>
            <a:r>
              <a:rPr lang="en-US" sz="1400" dirty="0"/>
              <a:t> </a:t>
            </a:r>
          </a:p>
          <a:p>
            <a:pPr marL="0" indent="0">
              <a:lnSpc>
                <a:spcPct val="110000"/>
              </a:lnSpc>
              <a:buNone/>
            </a:pPr>
            <a:endParaRPr lang="en-US" sz="1400" dirty="0"/>
          </a:p>
          <a:p>
            <a:pPr marL="0" indent="0">
              <a:lnSpc>
                <a:spcPct val="110000"/>
              </a:lnSpc>
              <a:buNone/>
            </a:pPr>
            <a:br>
              <a:rPr lang="en-US" sz="1400" dirty="0"/>
            </a:br>
            <a:r>
              <a:rPr lang="en-US" sz="1400" dirty="0"/>
              <a:t>In the editor:</a:t>
            </a:r>
            <a:br>
              <a:rPr lang="en-US" sz="1400" dirty="0"/>
            </a:br>
            <a:endParaRPr lang="en-US" sz="1400" dirty="0"/>
          </a:p>
          <a:p>
            <a:pPr marL="361950" indent="-361950">
              <a:lnSpc>
                <a:spcPct val="110000"/>
              </a:lnSpc>
              <a:buFont typeface="Wingdings" panose="05000000000000000000" pitchFamily="2" charset="2"/>
              <a:buChar char="§"/>
            </a:pPr>
            <a:r>
              <a:rPr lang="en-US" sz="1400" dirty="0"/>
              <a:t>Tools are shown as boxes connected by arrows (representing data flow).</a:t>
            </a:r>
          </a:p>
          <a:p>
            <a:pPr marL="361950" indent="-361950">
              <a:lnSpc>
                <a:spcPct val="110000"/>
              </a:lnSpc>
              <a:buFont typeface="Wingdings" panose="05000000000000000000" pitchFamily="2" charset="2"/>
              <a:buChar char="§"/>
            </a:pPr>
            <a:r>
              <a:rPr lang="en-US" sz="1400" dirty="0"/>
              <a:t>You can drag and drop tools, change parameter defaults, or add/remove steps.</a:t>
            </a:r>
          </a:p>
          <a:p>
            <a:pPr marL="361950" indent="-361950">
              <a:lnSpc>
                <a:spcPct val="110000"/>
              </a:lnSpc>
              <a:buFont typeface="Wingdings" panose="05000000000000000000" pitchFamily="2" charset="2"/>
              <a:buChar char="§"/>
            </a:pPr>
            <a:r>
              <a:rPr lang="en-US" sz="1400" dirty="0"/>
              <a:t>Each connection indicates how the output of one tool becomes the input of another.</a:t>
            </a:r>
          </a:p>
          <a:p>
            <a:pPr marL="361950" indent="-361950">
              <a:lnSpc>
                <a:spcPct val="110000"/>
              </a:lnSpc>
              <a:buFont typeface="Wingdings" panose="05000000000000000000" pitchFamily="2" charset="2"/>
              <a:buChar char="§"/>
            </a:pPr>
            <a:r>
              <a:rPr lang="en-US" sz="1400" b="1" dirty="0"/>
              <a:t>Don’t forget to save !</a:t>
            </a:r>
          </a:p>
          <a:p>
            <a:pPr marL="0" indent="0">
              <a:lnSpc>
                <a:spcPct val="110000"/>
              </a:lnSpc>
              <a:buNone/>
            </a:pPr>
            <a:r>
              <a:rPr lang="en-US" sz="1400" i="1" dirty="0"/>
              <a:t>Tip: Double-click a tool box to adjust its default parameters — this can save you time when re-running the workflow later.</a:t>
            </a:r>
            <a:endParaRPr lang="fr-FR" sz="1800" i="1" dirty="0"/>
          </a:p>
        </p:txBody>
      </p:sp>
      <p:pic>
        <p:nvPicPr>
          <p:cNvPr id="14338" name="Picture 2">
            <a:extLst>
              <a:ext uri="{FF2B5EF4-FFF2-40B4-BE49-F238E27FC236}">
                <a16:creationId xmlns:a16="http://schemas.microsoft.com/office/drawing/2014/main" id="{831AADFA-F774-4DB0-B75D-800FC5B40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650" y="1783395"/>
            <a:ext cx="4799601" cy="238998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778B3016-4013-4D65-815A-0578DBFF577E}"/>
              </a:ext>
            </a:extLst>
          </p:cNvPr>
          <p:cNvPicPr>
            <a:picLocks noChangeAspect="1"/>
          </p:cNvPicPr>
          <p:nvPr/>
        </p:nvPicPr>
        <p:blipFill>
          <a:blip r:embed="rId3"/>
          <a:stretch>
            <a:fillRect/>
          </a:stretch>
        </p:blipFill>
        <p:spPr>
          <a:xfrm>
            <a:off x="3829049" y="2137571"/>
            <a:ext cx="1479485" cy="615154"/>
          </a:xfrm>
          <a:prstGeom prst="rect">
            <a:avLst/>
          </a:prstGeom>
        </p:spPr>
      </p:pic>
      <p:sp>
        <p:nvSpPr>
          <p:cNvPr id="4" name="Espace réservé du numéro de diapositive 3">
            <a:extLst>
              <a:ext uri="{FF2B5EF4-FFF2-40B4-BE49-F238E27FC236}">
                <a16:creationId xmlns:a16="http://schemas.microsoft.com/office/drawing/2014/main" id="{EF5A5474-EB5E-4CD7-A067-1ED421754510}"/>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42</a:t>
            </a:fld>
            <a:endParaRPr lang="fr-FR">
              <a:solidFill>
                <a:schemeClr val="bg1">
                  <a:alpha val="25000"/>
                </a:schemeClr>
              </a:solidFill>
            </a:endParaRPr>
          </a:p>
        </p:txBody>
      </p:sp>
    </p:spTree>
    <p:extLst>
      <p:ext uri="{BB962C8B-B14F-4D97-AF65-F5344CB8AC3E}">
        <p14:creationId xmlns:p14="http://schemas.microsoft.com/office/powerpoint/2010/main" val="560764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049F8-475D-4145-B062-4F59C87C87E6}"/>
              </a:ext>
            </a:extLst>
          </p:cNvPr>
          <p:cNvSpPr>
            <a:spLocks noGrp="1"/>
          </p:cNvSpPr>
          <p:nvPr>
            <p:ph type="title"/>
          </p:nvPr>
        </p:nvSpPr>
        <p:spPr/>
        <p:txBody>
          <a:bodyPr>
            <a:normAutofit/>
          </a:bodyPr>
          <a:lstStyle/>
          <a:p>
            <a:r>
              <a:rPr lang="fr-FR" dirty="0"/>
              <a:t>Running your workflow</a:t>
            </a:r>
          </a:p>
        </p:txBody>
      </p:sp>
      <p:sp>
        <p:nvSpPr>
          <p:cNvPr id="3" name="Espace réservé du contenu 2">
            <a:extLst>
              <a:ext uri="{FF2B5EF4-FFF2-40B4-BE49-F238E27FC236}">
                <a16:creationId xmlns:a16="http://schemas.microsoft.com/office/drawing/2014/main" id="{D7CB2406-AEF5-4E88-A120-9909F0A81757}"/>
              </a:ext>
            </a:extLst>
          </p:cNvPr>
          <p:cNvSpPr>
            <a:spLocks noGrp="1"/>
          </p:cNvSpPr>
          <p:nvPr>
            <p:ph idx="1"/>
          </p:nvPr>
        </p:nvSpPr>
        <p:spPr>
          <a:xfrm>
            <a:off x="676656" y="1895474"/>
            <a:ext cx="10753725" cy="2924175"/>
          </a:xfrm>
        </p:spPr>
        <p:txBody>
          <a:bodyPr>
            <a:normAutofit lnSpcReduction="10000"/>
          </a:bodyPr>
          <a:lstStyle/>
          <a:p>
            <a:pPr marL="0" indent="0">
              <a:buNone/>
            </a:pPr>
            <a:r>
              <a:rPr lang="en-US" sz="1400" dirty="0"/>
              <a:t>To use your newly created workflow:</a:t>
            </a:r>
          </a:p>
          <a:p>
            <a:pPr marL="0" indent="0">
              <a:buNone/>
            </a:pPr>
            <a:r>
              <a:rPr lang="en-US" sz="1400" dirty="0"/>
              <a:t>Click </a:t>
            </a:r>
            <a:r>
              <a:rPr lang="en-US" sz="1400" b="1" dirty="0"/>
              <a:t>Run on the activity bar </a:t>
            </a:r>
            <a:r>
              <a:rPr lang="en-US" sz="1400" dirty="0"/>
              <a:t>next to your workflow panel.</a:t>
            </a:r>
          </a:p>
          <a:p>
            <a:pPr marL="0" indent="0">
              <a:buNone/>
            </a:pPr>
            <a:endParaRPr lang="en-US" sz="1400" dirty="0"/>
          </a:p>
          <a:p>
            <a:pPr marL="0" indent="0">
              <a:buNone/>
            </a:pPr>
            <a:r>
              <a:rPr lang="en-US" sz="1400" dirty="0"/>
              <a:t>In the History panel (on the right), </a:t>
            </a:r>
            <a:r>
              <a:rPr lang="en-US" sz="1400" b="1" dirty="0"/>
              <a:t>select your input datasets </a:t>
            </a:r>
            <a:r>
              <a:rPr lang="en-US" sz="1400" dirty="0"/>
              <a:t>from your current history (or another — click on switch to history).</a:t>
            </a:r>
          </a:p>
          <a:p>
            <a:pPr marL="0" indent="0">
              <a:buNone/>
            </a:pPr>
            <a:r>
              <a:rPr lang="en-US" sz="1400" b="1" dirty="0"/>
              <a:t>Adjust parameters </a:t>
            </a:r>
            <a:r>
              <a:rPr lang="en-US" sz="1400" dirty="0"/>
              <a:t>(on the central panel) if necessary, then </a:t>
            </a:r>
            <a:r>
              <a:rPr lang="en-US" sz="1400" b="1" dirty="0"/>
              <a:t>click Run Workflow </a:t>
            </a:r>
            <a:r>
              <a:rPr lang="en-US" sz="1400" dirty="0"/>
              <a:t>(on the top of the central panel).</a:t>
            </a:r>
          </a:p>
          <a:p>
            <a:pPr marL="0" indent="0">
              <a:buNone/>
            </a:pPr>
            <a:endParaRPr lang="en-US" sz="1400" dirty="0"/>
          </a:p>
          <a:p>
            <a:pPr marL="0" indent="0">
              <a:buNone/>
            </a:pPr>
            <a:r>
              <a:rPr lang="en-US" sz="1400" dirty="0"/>
              <a:t>Galaxy will </a:t>
            </a:r>
            <a:r>
              <a:rPr lang="en-US" sz="1400" b="1" dirty="0"/>
              <a:t>execute all steps automatically</a:t>
            </a:r>
            <a:r>
              <a:rPr lang="en-US" sz="1400" dirty="0"/>
              <a:t>, following the same sequence as in your original analysis.</a:t>
            </a:r>
          </a:p>
          <a:p>
            <a:pPr marL="0" indent="0">
              <a:buNone/>
            </a:pPr>
            <a:r>
              <a:rPr lang="en-US" sz="1400" dirty="0"/>
              <a:t>Outputs will appear in your current history.</a:t>
            </a:r>
            <a:endParaRPr lang="fr-FR" sz="1800" i="1" dirty="0"/>
          </a:p>
        </p:txBody>
      </p:sp>
      <p:pic>
        <p:nvPicPr>
          <p:cNvPr id="6" name="Picture 2">
            <a:extLst>
              <a:ext uri="{FF2B5EF4-FFF2-40B4-BE49-F238E27FC236}">
                <a16:creationId xmlns:a16="http://schemas.microsoft.com/office/drawing/2014/main" id="{AFF42E33-5A10-4EDC-9DA0-A2127D4C52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7784"/>
          <a:stretch/>
        </p:blipFill>
        <p:spPr bwMode="auto">
          <a:xfrm>
            <a:off x="5848350" y="323488"/>
            <a:ext cx="1066300" cy="238998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9D6F7034-8356-4488-9065-84FCB96A6D05}"/>
              </a:ext>
            </a:extLst>
          </p:cNvPr>
          <p:cNvPicPr>
            <a:picLocks noChangeAspect="1"/>
          </p:cNvPicPr>
          <p:nvPr/>
        </p:nvPicPr>
        <p:blipFill>
          <a:blip r:embed="rId3"/>
          <a:stretch>
            <a:fillRect/>
          </a:stretch>
        </p:blipFill>
        <p:spPr>
          <a:xfrm>
            <a:off x="9115425" y="3305010"/>
            <a:ext cx="2538412" cy="1698637"/>
          </a:xfrm>
          <a:prstGeom prst="rect">
            <a:avLst/>
          </a:prstGeom>
          <a:ln>
            <a:solidFill>
              <a:schemeClr val="bg1">
                <a:lumMod val="50000"/>
              </a:schemeClr>
            </a:solidFill>
          </a:ln>
        </p:spPr>
      </p:pic>
      <p:sp>
        <p:nvSpPr>
          <p:cNvPr id="8" name="Flèche : droite 7">
            <a:extLst>
              <a:ext uri="{FF2B5EF4-FFF2-40B4-BE49-F238E27FC236}">
                <a16:creationId xmlns:a16="http://schemas.microsoft.com/office/drawing/2014/main" id="{253F92E4-B1F8-41E2-AE59-D00B31C635BB}"/>
              </a:ext>
            </a:extLst>
          </p:cNvPr>
          <p:cNvSpPr/>
          <p:nvPr/>
        </p:nvSpPr>
        <p:spPr>
          <a:xfrm>
            <a:off x="9424987" y="3273348"/>
            <a:ext cx="528638" cy="35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a:extLst>
              <a:ext uri="{FF2B5EF4-FFF2-40B4-BE49-F238E27FC236}">
                <a16:creationId xmlns:a16="http://schemas.microsoft.com/office/drawing/2014/main" id="{464C853B-2C6D-4337-8773-E3070C5EBF93}"/>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43</a:t>
            </a:fld>
            <a:endParaRPr lang="fr-FR">
              <a:solidFill>
                <a:schemeClr val="bg1">
                  <a:alpha val="25000"/>
                </a:schemeClr>
              </a:solidFill>
            </a:endParaRPr>
          </a:p>
        </p:txBody>
      </p:sp>
    </p:spTree>
    <p:extLst>
      <p:ext uri="{BB962C8B-B14F-4D97-AF65-F5344CB8AC3E}">
        <p14:creationId xmlns:p14="http://schemas.microsoft.com/office/powerpoint/2010/main" val="3951175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049F8-475D-4145-B062-4F59C87C87E6}"/>
              </a:ext>
            </a:extLst>
          </p:cNvPr>
          <p:cNvSpPr>
            <a:spLocks noGrp="1"/>
          </p:cNvSpPr>
          <p:nvPr>
            <p:ph type="title"/>
          </p:nvPr>
        </p:nvSpPr>
        <p:spPr/>
        <p:txBody>
          <a:bodyPr>
            <a:normAutofit/>
          </a:bodyPr>
          <a:lstStyle/>
          <a:p>
            <a:r>
              <a:rPr lang="en-US" dirty="0"/>
              <a:t>Sharing and reusing workflows</a:t>
            </a:r>
          </a:p>
        </p:txBody>
      </p:sp>
      <p:sp>
        <p:nvSpPr>
          <p:cNvPr id="3" name="Espace réservé du contenu 2">
            <a:extLst>
              <a:ext uri="{FF2B5EF4-FFF2-40B4-BE49-F238E27FC236}">
                <a16:creationId xmlns:a16="http://schemas.microsoft.com/office/drawing/2014/main" id="{D7CB2406-AEF5-4E88-A120-9909F0A81757}"/>
              </a:ext>
            </a:extLst>
          </p:cNvPr>
          <p:cNvSpPr>
            <a:spLocks noGrp="1"/>
          </p:cNvSpPr>
          <p:nvPr>
            <p:ph idx="1"/>
          </p:nvPr>
        </p:nvSpPr>
        <p:spPr>
          <a:xfrm>
            <a:off x="676656" y="1419226"/>
            <a:ext cx="10753725" cy="3400424"/>
          </a:xfrm>
        </p:spPr>
        <p:txBody>
          <a:bodyPr>
            <a:normAutofit/>
          </a:bodyPr>
          <a:lstStyle/>
          <a:p>
            <a:pPr marL="0" indent="0">
              <a:lnSpc>
                <a:spcPct val="100000"/>
              </a:lnSpc>
              <a:buNone/>
            </a:pPr>
            <a:r>
              <a:rPr lang="en-US" sz="1800" dirty="0"/>
              <a:t>Workflows can be </a:t>
            </a:r>
            <a:r>
              <a:rPr lang="en-US" sz="1800" b="1" dirty="0"/>
              <a:t>shared, exported, or published</a:t>
            </a:r>
            <a:r>
              <a:rPr lang="en-US" sz="1800" dirty="0"/>
              <a:t> just like histories: From the </a:t>
            </a:r>
            <a:r>
              <a:rPr lang="en-US" sz="1800" b="1" dirty="0"/>
              <a:t>Workflow menu</a:t>
            </a:r>
            <a:r>
              <a:rPr lang="en-US" sz="1800" dirty="0"/>
              <a:t>, click </a:t>
            </a:r>
            <a:r>
              <a:rPr lang="en-US" sz="1800" b="1" dirty="0"/>
              <a:t>Share</a:t>
            </a:r>
            <a:r>
              <a:rPr lang="en-US" sz="1800" dirty="0"/>
              <a:t> or </a:t>
            </a:r>
            <a:r>
              <a:rPr lang="en-US" sz="1800" b="1" dirty="0"/>
              <a:t>Download</a:t>
            </a:r>
            <a:r>
              <a:rPr lang="en-US" sz="1800" dirty="0"/>
              <a:t>.</a:t>
            </a:r>
          </a:p>
        </p:txBody>
      </p:sp>
      <p:pic>
        <p:nvPicPr>
          <p:cNvPr id="15362" name="Picture 2">
            <a:extLst>
              <a:ext uri="{FF2B5EF4-FFF2-40B4-BE49-F238E27FC236}">
                <a16:creationId xmlns:a16="http://schemas.microsoft.com/office/drawing/2014/main" id="{3919B870-5FDC-43AA-857A-A6CEC4154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086" y="1924050"/>
            <a:ext cx="4440353" cy="23241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24671DF-1D1E-4F1C-8117-E96D0C623C88}"/>
              </a:ext>
            </a:extLst>
          </p:cNvPr>
          <p:cNvSpPr txBox="1"/>
          <p:nvPr/>
        </p:nvSpPr>
        <p:spPr>
          <a:xfrm>
            <a:off x="761619" y="3036065"/>
            <a:ext cx="6134100" cy="1754326"/>
          </a:xfrm>
          <a:prstGeom prst="rect">
            <a:avLst/>
          </a:prstGeom>
          <a:noFill/>
        </p:spPr>
        <p:txBody>
          <a:bodyPr wrap="square">
            <a:spAutoFit/>
          </a:bodyPr>
          <a:lstStyle/>
          <a:p>
            <a:r>
              <a:rPr lang="en-US" dirty="0"/>
              <a:t>You can:</a:t>
            </a:r>
          </a:p>
          <a:p>
            <a:pPr marL="361950" indent="-361950">
              <a:buFont typeface="Wingdings" panose="05000000000000000000" pitchFamily="2" charset="2"/>
              <a:buChar char="§"/>
            </a:pPr>
            <a:r>
              <a:rPr lang="en-US" dirty="0"/>
              <a:t>Share a private link with collaborators.</a:t>
            </a:r>
          </a:p>
          <a:p>
            <a:pPr marL="361950" indent="-361950">
              <a:buFont typeface="Wingdings" panose="05000000000000000000" pitchFamily="2" charset="2"/>
              <a:buChar char="§"/>
            </a:pPr>
            <a:r>
              <a:rPr lang="en-US" dirty="0"/>
              <a:t>Publish the workflow on your Galaxy instance for the community.</a:t>
            </a:r>
          </a:p>
          <a:p>
            <a:pPr marL="361950" indent="-361950">
              <a:buFont typeface="Wingdings" panose="05000000000000000000" pitchFamily="2" charset="2"/>
              <a:buChar char="§"/>
            </a:pPr>
            <a:r>
              <a:rPr lang="en-US" dirty="0"/>
              <a:t>Download it as a .ga file and import it on another Galaxy server.</a:t>
            </a:r>
          </a:p>
        </p:txBody>
      </p:sp>
      <p:sp>
        <p:nvSpPr>
          <p:cNvPr id="9" name="ZoneTexte 8">
            <a:extLst>
              <a:ext uri="{FF2B5EF4-FFF2-40B4-BE49-F238E27FC236}">
                <a16:creationId xmlns:a16="http://schemas.microsoft.com/office/drawing/2014/main" id="{FF7F97F8-7492-4D9F-B741-178C9AC19CFA}"/>
              </a:ext>
            </a:extLst>
          </p:cNvPr>
          <p:cNvSpPr txBox="1"/>
          <p:nvPr/>
        </p:nvSpPr>
        <p:spPr>
          <a:xfrm>
            <a:off x="761619" y="5008335"/>
            <a:ext cx="10249820" cy="646331"/>
          </a:xfrm>
          <a:prstGeom prst="rect">
            <a:avLst/>
          </a:prstGeom>
          <a:noFill/>
        </p:spPr>
        <p:txBody>
          <a:bodyPr wrap="square">
            <a:spAutoFit/>
          </a:bodyPr>
          <a:lstStyle/>
          <a:p>
            <a:r>
              <a:rPr lang="en-US" dirty="0"/>
              <a:t>This is particularly useful for collaborative projects using FROGS, as all parameters, tool versions, and connections remain identical — ensuring perfect reproducibility. </a:t>
            </a:r>
            <a:endParaRPr lang="fr-FR" dirty="0"/>
          </a:p>
        </p:txBody>
      </p:sp>
      <p:sp>
        <p:nvSpPr>
          <p:cNvPr id="4" name="Espace réservé du numéro de diapositive 3">
            <a:extLst>
              <a:ext uri="{FF2B5EF4-FFF2-40B4-BE49-F238E27FC236}">
                <a16:creationId xmlns:a16="http://schemas.microsoft.com/office/drawing/2014/main" id="{E7AA8378-EAFE-4611-BCB7-67856DA54E1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44</a:t>
            </a:fld>
            <a:endParaRPr lang="fr-FR">
              <a:solidFill>
                <a:schemeClr val="bg1">
                  <a:alpha val="25000"/>
                </a:schemeClr>
              </a:solidFill>
            </a:endParaRPr>
          </a:p>
        </p:txBody>
      </p:sp>
    </p:spTree>
    <p:extLst>
      <p:ext uri="{BB962C8B-B14F-4D97-AF65-F5344CB8AC3E}">
        <p14:creationId xmlns:p14="http://schemas.microsoft.com/office/powerpoint/2010/main" val="2921015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7" y="770466"/>
            <a:ext cx="4736524" cy="5115984"/>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en-US" dirty="0"/>
              <a:t>Best practices for stable analyses</a:t>
            </a:r>
            <a:endParaRPr lang="fr-FR" dirty="0"/>
          </a:p>
        </p:txBody>
      </p:sp>
      <p:sp>
        <p:nvSpPr>
          <p:cNvPr id="2" name="Espace réservé du numéro de diapositive 1">
            <a:extLst>
              <a:ext uri="{FF2B5EF4-FFF2-40B4-BE49-F238E27FC236}">
                <a16:creationId xmlns:a16="http://schemas.microsoft.com/office/drawing/2014/main" id="{38785535-B061-4D8F-9C4F-C2644803BA54}"/>
              </a:ext>
            </a:extLst>
          </p:cNvPr>
          <p:cNvSpPr>
            <a:spLocks noGrp="1"/>
          </p:cNvSpPr>
          <p:nvPr>
            <p:ph type="sldNum" sz="quarter" idx="12"/>
          </p:nvPr>
        </p:nvSpPr>
        <p:spPr/>
        <p:txBody>
          <a:bodyPr/>
          <a:lstStyle/>
          <a:p>
            <a:fld id="{141334C3-4CE6-4A75-BE27-90F551227C64}" type="slidenum">
              <a:rPr lang="fr-FR" smtClean="0"/>
              <a:t>45</a:t>
            </a:fld>
            <a:endParaRPr lang="fr-FR"/>
          </a:p>
        </p:txBody>
      </p:sp>
    </p:spTree>
    <p:extLst>
      <p:ext uri="{BB962C8B-B14F-4D97-AF65-F5344CB8AC3E}">
        <p14:creationId xmlns:p14="http://schemas.microsoft.com/office/powerpoint/2010/main" val="692089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049F8-475D-4145-B062-4F59C87C87E6}"/>
              </a:ext>
            </a:extLst>
          </p:cNvPr>
          <p:cNvSpPr>
            <a:spLocks noGrp="1"/>
          </p:cNvSpPr>
          <p:nvPr>
            <p:ph type="title"/>
          </p:nvPr>
        </p:nvSpPr>
        <p:spPr/>
        <p:txBody>
          <a:bodyPr>
            <a:normAutofit/>
          </a:bodyPr>
          <a:lstStyle/>
          <a:p>
            <a:r>
              <a:rPr lang="en-US" dirty="0"/>
              <a:t>Best practices for stable analyses</a:t>
            </a:r>
          </a:p>
        </p:txBody>
      </p:sp>
      <p:sp>
        <p:nvSpPr>
          <p:cNvPr id="3" name="Espace réservé du contenu 2">
            <a:extLst>
              <a:ext uri="{FF2B5EF4-FFF2-40B4-BE49-F238E27FC236}">
                <a16:creationId xmlns:a16="http://schemas.microsoft.com/office/drawing/2014/main" id="{D7CB2406-AEF5-4E88-A120-9909F0A81757}"/>
              </a:ext>
            </a:extLst>
          </p:cNvPr>
          <p:cNvSpPr>
            <a:spLocks noGrp="1"/>
          </p:cNvSpPr>
          <p:nvPr>
            <p:ph idx="1"/>
          </p:nvPr>
        </p:nvSpPr>
        <p:spPr/>
        <p:txBody>
          <a:bodyPr>
            <a:normAutofit/>
          </a:bodyPr>
          <a:lstStyle/>
          <a:p>
            <a:pPr marL="361950" indent="-361950">
              <a:lnSpc>
                <a:spcPct val="100000"/>
              </a:lnSpc>
              <a:buFont typeface="Wingdings" panose="05000000000000000000" pitchFamily="2" charset="2"/>
              <a:buChar char="§"/>
            </a:pPr>
            <a:r>
              <a:rPr lang="en-US" sz="1800" b="1" dirty="0"/>
              <a:t>Organize your histories:</a:t>
            </a:r>
            <a:r>
              <a:rPr lang="en-US" sz="1800" dirty="0"/>
              <a:t> Keep one history per project or dataset to avoid confusion.</a:t>
            </a:r>
          </a:p>
          <a:p>
            <a:pPr marL="361950" indent="-361950">
              <a:lnSpc>
                <a:spcPct val="100000"/>
              </a:lnSpc>
              <a:buFont typeface="Wingdings" panose="05000000000000000000" pitchFamily="2" charset="2"/>
              <a:buChar char="§"/>
            </a:pPr>
            <a:r>
              <a:rPr lang="en-US" sz="1800" b="1" dirty="0"/>
              <a:t>Use clear dataset names:</a:t>
            </a:r>
            <a:r>
              <a:rPr lang="en-US" sz="1800" dirty="0"/>
              <a:t> Short, informative names (e.g. “Soil_16S_PACBIO_summer2025”) help track inputs and results.</a:t>
            </a:r>
          </a:p>
          <a:p>
            <a:pPr marL="361950" indent="-361950">
              <a:lnSpc>
                <a:spcPct val="100000"/>
              </a:lnSpc>
              <a:buFont typeface="Wingdings" panose="05000000000000000000" pitchFamily="2" charset="2"/>
              <a:buChar char="§"/>
            </a:pPr>
            <a:r>
              <a:rPr lang="en-US" sz="1800" b="1" dirty="0"/>
              <a:t>Avoid special characters or spaces</a:t>
            </a:r>
            <a:r>
              <a:rPr lang="en-US" sz="1800" dirty="0"/>
              <a:t> in dataset names — use underscores </a:t>
            </a:r>
            <a:r>
              <a:rPr lang="en-US" sz="1800" b="1" dirty="0"/>
              <a:t>_</a:t>
            </a:r>
            <a:r>
              <a:rPr lang="en-US" sz="1800" dirty="0"/>
              <a:t> instead.</a:t>
            </a:r>
          </a:p>
          <a:p>
            <a:pPr marL="361950" indent="-361950">
              <a:lnSpc>
                <a:spcPct val="100000"/>
              </a:lnSpc>
              <a:buFont typeface="Wingdings" panose="05000000000000000000" pitchFamily="2" charset="2"/>
              <a:buChar char="§"/>
            </a:pPr>
            <a:r>
              <a:rPr lang="en-US" sz="1800" b="1" dirty="0"/>
              <a:t>Regularly clean up old histories</a:t>
            </a:r>
            <a:r>
              <a:rPr lang="en-US" sz="1800" dirty="0"/>
              <a:t> or purge deleted datasets to free storage space.</a:t>
            </a:r>
          </a:p>
          <a:p>
            <a:pPr marL="361950" indent="-361950">
              <a:lnSpc>
                <a:spcPct val="100000"/>
              </a:lnSpc>
              <a:buFont typeface="Wingdings" panose="05000000000000000000" pitchFamily="2" charset="2"/>
              <a:buChar char="§"/>
            </a:pPr>
            <a:r>
              <a:rPr lang="en-US" sz="1800" b="1" dirty="0"/>
              <a:t>Document your workflows:</a:t>
            </a:r>
            <a:r>
              <a:rPr lang="en-US" sz="1800" dirty="0"/>
              <a:t> Save and name your customized workflows clearly (e.g. “FROGS_pipeline_v5_customparams”).</a:t>
            </a:r>
          </a:p>
          <a:p>
            <a:pPr marL="361950" indent="-361950">
              <a:lnSpc>
                <a:spcPct val="100000"/>
              </a:lnSpc>
              <a:buFont typeface="Wingdings" panose="05000000000000000000" pitchFamily="2" charset="2"/>
              <a:buChar char="§"/>
            </a:pPr>
            <a:r>
              <a:rPr lang="en-US" sz="1800" b="1" dirty="0"/>
              <a:t>Use the Re-run option </a:t>
            </a:r>
            <a:r>
              <a:rPr lang="en-US" sz="1800" dirty="0"/>
              <a:t>rather than reconfiguring tools from scratch — it guarantees parameter consistency.</a:t>
            </a:r>
          </a:p>
        </p:txBody>
      </p:sp>
      <p:sp>
        <p:nvSpPr>
          <p:cNvPr id="4" name="Espace réservé du numéro de diapositive 3">
            <a:extLst>
              <a:ext uri="{FF2B5EF4-FFF2-40B4-BE49-F238E27FC236}">
                <a16:creationId xmlns:a16="http://schemas.microsoft.com/office/drawing/2014/main" id="{B0D42341-9395-49FE-BC96-BA41AA5B0B02}"/>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46</a:t>
            </a:fld>
            <a:endParaRPr lang="fr-FR">
              <a:solidFill>
                <a:schemeClr val="bg1">
                  <a:alpha val="25000"/>
                </a:schemeClr>
              </a:solidFill>
            </a:endParaRPr>
          </a:p>
        </p:txBody>
      </p:sp>
    </p:spTree>
    <p:extLst>
      <p:ext uri="{BB962C8B-B14F-4D97-AF65-F5344CB8AC3E}">
        <p14:creationId xmlns:p14="http://schemas.microsoft.com/office/powerpoint/2010/main" val="4106387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C3345D97-0B03-4699-AC05-D1E0B3B36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p:spPr>
      </p:pic>
      <p:sp>
        <p:nvSpPr>
          <p:cNvPr id="8" name="Bulle narrative : rectangle à coins arrondis 7">
            <a:extLst>
              <a:ext uri="{FF2B5EF4-FFF2-40B4-BE49-F238E27FC236}">
                <a16:creationId xmlns:a16="http://schemas.microsoft.com/office/drawing/2014/main" id="{2B975219-BF50-4DF2-BF10-4299D9FA3C28}"/>
              </a:ext>
            </a:extLst>
          </p:cNvPr>
          <p:cNvSpPr/>
          <p:nvPr/>
        </p:nvSpPr>
        <p:spPr>
          <a:xfrm>
            <a:off x="2843209" y="1298576"/>
            <a:ext cx="5544436" cy="834876"/>
          </a:xfrm>
          <a:prstGeom prst="wedgeRoundRectCallout">
            <a:avLst>
              <a:gd name="adj1" fmla="val -59599"/>
              <a:gd name="adj2" fmla="val 57106"/>
              <a:gd name="adj3" fmla="val 16667"/>
            </a:avLst>
          </a:prstGeom>
          <a:solidFill>
            <a:schemeClr val="accent6">
              <a:lumMod val="50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t>Now, we will prepare the histories using the data sets that are useful for training purposes.</a:t>
            </a:r>
            <a:endParaRPr lang="fr-FR" dirty="0"/>
          </a:p>
        </p:txBody>
      </p:sp>
      <p:sp>
        <p:nvSpPr>
          <p:cNvPr id="9" name="Bulle narrative : rectangle à coins arrondis 8">
            <a:extLst>
              <a:ext uri="{FF2B5EF4-FFF2-40B4-BE49-F238E27FC236}">
                <a16:creationId xmlns:a16="http://schemas.microsoft.com/office/drawing/2014/main" id="{8C0EDC67-1C6C-480B-8E78-AC0015843555}"/>
              </a:ext>
            </a:extLst>
          </p:cNvPr>
          <p:cNvSpPr/>
          <p:nvPr/>
        </p:nvSpPr>
        <p:spPr>
          <a:xfrm>
            <a:off x="4276897" y="2522413"/>
            <a:ext cx="4302659" cy="482096"/>
          </a:xfrm>
          <a:prstGeom prst="wedgeRoundRectCallout">
            <a:avLst>
              <a:gd name="adj1" fmla="val -68268"/>
              <a:gd name="adj2" fmla="val 36547"/>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connect to the Galaxy platform.</a:t>
            </a:r>
            <a:endParaRPr lang="fr-FR" dirty="0">
              <a:solidFill>
                <a:schemeClr val="tx2">
                  <a:lumMod val="50000"/>
                </a:schemeClr>
              </a:solidFill>
            </a:endParaRPr>
          </a:p>
        </p:txBody>
      </p:sp>
      <p:sp>
        <p:nvSpPr>
          <p:cNvPr id="10" name="Bulle narrative : rectangle à coins arrondis 9">
            <a:extLst>
              <a:ext uri="{FF2B5EF4-FFF2-40B4-BE49-F238E27FC236}">
                <a16:creationId xmlns:a16="http://schemas.microsoft.com/office/drawing/2014/main" id="{F557968B-A348-423D-A886-BE2795F2DAB4}"/>
              </a:ext>
            </a:extLst>
          </p:cNvPr>
          <p:cNvSpPr/>
          <p:nvPr/>
        </p:nvSpPr>
        <p:spPr>
          <a:xfrm>
            <a:off x="4276897" y="3132919"/>
            <a:ext cx="3015725" cy="482096"/>
          </a:xfrm>
          <a:prstGeom prst="wedgeRoundRectCallout">
            <a:avLst>
              <a:gd name="adj1" fmla="val -74352"/>
              <a:gd name="adj2" fmla="val -5602"/>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create histories.</a:t>
            </a:r>
            <a:endParaRPr lang="fr-FR" dirty="0">
              <a:solidFill>
                <a:schemeClr val="tx2">
                  <a:lumMod val="50000"/>
                </a:schemeClr>
              </a:solidFill>
            </a:endParaRPr>
          </a:p>
        </p:txBody>
      </p:sp>
      <p:sp>
        <p:nvSpPr>
          <p:cNvPr id="11" name="Bulle narrative : rectangle à coins arrondis 10">
            <a:extLst>
              <a:ext uri="{FF2B5EF4-FFF2-40B4-BE49-F238E27FC236}">
                <a16:creationId xmlns:a16="http://schemas.microsoft.com/office/drawing/2014/main" id="{2D9CEB0B-640A-48D2-95AC-6136F82669A4}"/>
              </a:ext>
            </a:extLst>
          </p:cNvPr>
          <p:cNvSpPr/>
          <p:nvPr/>
        </p:nvSpPr>
        <p:spPr>
          <a:xfrm>
            <a:off x="4276897" y="3782431"/>
            <a:ext cx="3546303" cy="482096"/>
          </a:xfrm>
          <a:prstGeom prst="wedgeRoundRectCallout">
            <a:avLst>
              <a:gd name="adj1" fmla="val -70803"/>
              <a:gd name="adj2" fmla="val -54776"/>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download the datasets.</a:t>
            </a:r>
            <a:endParaRPr lang="fr-FR" dirty="0">
              <a:solidFill>
                <a:schemeClr val="tx2">
                  <a:lumMod val="50000"/>
                </a:schemeClr>
              </a:solidFill>
            </a:endParaRPr>
          </a:p>
        </p:txBody>
      </p:sp>
      <p:sp>
        <p:nvSpPr>
          <p:cNvPr id="12" name="Espace réservé du numéro de diapositive 11">
            <a:extLst>
              <a:ext uri="{FF2B5EF4-FFF2-40B4-BE49-F238E27FC236}">
                <a16:creationId xmlns:a16="http://schemas.microsoft.com/office/drawing/2014/main" id="{F931B234-BADC-4CA8-85E9-665F148637B2}"/>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47</a:t>
            </a:fld>
            <a:endParaRPr lang="fr-FR">
              <a:solidFill>
                <a:schemeClr val="bg1">
                  <a:alpha val="25000"/>
                </a:schemeClr>
              </a:solidFill>
            </a:endParaRPr>
          </a:p>
        </p:txBody>
      </p:sp>
    </p:spTree>
    <p:extLst>
      <p:ext uri="{BB962C8B-B14F-4D97-AF65-F5344CB8AC3E}">
        <p14:creationId xmlns:p14="http://schemas.microsoft.com/office/powerpoint/2010/main" val="2562327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C3345D97-0B03-4699-AC05-D1E0B3B36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p:spPr>
      </p:pic>
      <p:sp>
        <p:nvSpPr>
          <p:cNvPr id="12" name="ZoneTexte 11">
            <a:extLst>
              <a:ext uri="{FF2B5EF4-FFF2-40B4-BE49-F238E27FC236}">
                <a16:creationId xmlns:a16="http://schemas.microsoft.com/office/drawing/2014/main" id="{E9E8E5F6-5B40-4B90-B18E-E0A46A88DD12}"/>
              </a:ext>
            </a:extLst>
          </p:cNvPr>
          <p:cNvSpPr txBox="1"/>
          <p:nvPr/>
        </p:nvSpPr>
        <p:spPr>
          <a:xfrm>
            <a:off x="3211689" y="1274212"/>
            <a:ext cx="6129866" cy="880369"/>
          </a:xfrm>
          <a:prstGeom prst="rect">
            <a:avLst/>
          </a:prstGeom>
          <a:noFill/>
        </p:spPr>
        <p:txBody>
          <a:bodyPr wrap="square">
            <a:spAutoFit/>
          </a:bodyPr>
          <a:lstStyle/>
          <a:p>
            <a:pPr marL="818388" lvl="2" indent="-342900" algn="just">
              <a:lnSpc>
                <a:spcPct val="150000"/>
              </a:lnSpc>
              <a:buClr>
                <a:schemeClr val="accent6">
                  <a:lumMod val="75000"/>
                </a:schemeClr>
              </a:buClr>
              <a:buFont typeface="Wingdings" panose="05000000000000000000" pitchFamily="2" charset="2"/>
              <a:buChar char="§"/>
            </a:pPr>
            <a:r>
              <a:rPr lang="en-GB" sz="1800" dirty="0">
                <a:solidFill>
                  <a:schemeClr val="tx1"/>
                </a:solidFill>
              </a:rPr>
              <a:t>Go to </a:t>
            </a:r>
            <a:r>
              <a:rPr lang="en-GB" sz="1800" dirty="0">
                <a:solidFill>
                  <a:schemeClr val="tx1"/>
                </a:solidFill>
                <a:hlinkClick r:id="rId3"/>
              </a:rPr>
              <a:t>https://metabarcoding.usegalaxy.fr</a:t>
            </a:r>
            <a:r>
              <a:rPr lang="en-GB" sz="1800" dirty="0">
                <a:solidFill>
                  <a:schemeClr val="tx1"/>
                </a:solidFill>
              </a:rPr>
              <a:t>  </a:t>
            </a:r>
          </a:p>
          <a:p>
            <a:pPr marL="818388" lvl="2" indent="-342900" algn="just">
              <a:lnSpc>
                <a:spcPct val="150000"/>
              </a:lnSpc>
              <a:buClr>
                <a:schemeClr val="accent6">
                  <a:lumMod val="75000"/>
                </a:schemeClr>
              </a:buClr>
              <a:buFont typeface="Wingdings" panose="05000000000000000000" pitchFamily="2" charset="2"/>
              <a:buChar char="§"/>
            </a:pPr>
            <a:r>
              <a:rPr lang="en-GB" sz="1800" dirty="0"/>
              <a:t>Enter your login and your password</a:t>
            </a:r>
          </a:p>
        </p:txBody>
      </p:sp>
      <p:pic>
        <p:nvPicPr>
          <p:cNvPr id="13" name="Image 12">
            <a:extLst>
              <a:ext uri="{FF2B5EF4-FFF2-40B4-BE49-F238E27FC236}">
                <a16:creationId xmlns:a16="http://schemas.microsoft.com/office/drawing/2014/main" id="{F7C33685-4AE2-4B68-8259-F9BD6E937716}"/>
              </a:ext>
            </a:extLst>
          </p:cNvPr>
          <p:cNvPicPr>
            <a:picLocks noChangeAspect="1"/>
          </p:cNvPicPr>
          <p:nvPr/>
        </p:nvPicPr>
        <p:blipFill>
          <a:blip r:embed="rId4"/>
          <a:stretch>
            <a:fillRect/>
          </a:stretch>
        </p:blipFill>
        <p:spPr>
          <a:xfrm>
            <a:off x="3767137" y="2407357"/>
            <a:ext cx="4657725" cy="3276600"/>
          </a:xfrm>
          <a:prstGeom prst="rect">
            <a:avLst/>
          </a:prstGeom>
          <a:ln>
            <a:solidFill>
              <a:schemeClr val="accent3">
                <a:lumMod val="75000"/>
              </a:schemeClr>
            </a:solidFill>
          </a:ln>
        </p:spPr>
      </p:pic>
      <p:sp>
        <p:nvSpPr>
          <p:cNvPr id="14" name="Bulle narrative : rectangle à coins arrondis 13">
            <a:extLst>
              <a:ext uri="{FF2B5EF4-FFF2-40B4-BE49-F238E27FC236}">
                <a16:creationId xmlns:a16="http://schemas.microsoft.com/office/drawing/2014/main" id="{EFCF669C-3B8E-4C09-9859-C3A9EA47DB32}"/>
              </a:ext>
            </a:extLst>
          </p:cNvPr>
          <p:cNvSpPr/>
          <p:nvPr/>
        </p:nvSpPr>
        <p:spPr>
          <a:xfrm>
            <a:off x="600780" y="665728"/>
            <a:ext cx="4302659" cy="482096"/>
          </a:xfrm>
          <a:prstGeom prst="wedgeRoundRectCallout">
            <a:avLst>
              <a:gd name="adj1" fmla="val -55937"/>
              <a:gd name="adj2" fmla="val 31864"/>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connect to the Galaxy platform.</a:t>
            </a:r>
            <a:endParaRPr lang="fr-FR" dirty="0">
              <a:solidFill>
                <a:schemeClr val="tx2">
                  <a:lumMod val="50000"/>
                </a:schemeClr>
              </a:solidFill>
            </a:endParaRPr>
          </a:p>
        </p:txBody>
      </p:sp>
      <p:sp>
        <p:nvSpPr>
          <p:cNvPr id="3" name="Espace réservé du numéro de diapositive 2">
            <a:extLst>
              <a:ext uri="{FF2B5EF4-FFF2-40B4-BE49-F238E27FC236}">
                <a16:creationId xmlns:a16="http://schemas.microsoft.com/office/drawing/2014/main" id="{ED460FA8-E644-4A04-B589-19F6F969E9DC}"/>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48</a:t>
            </a:fld>
            <a:endParaRPr lang="fr-FR">
              <a:solidFill>
                <a:schemeClr val="bg1">
                  <a:alpha val="25000"/>
                </a:schemeClr>
              </a:solidFill>
            </a:endParaRPr>
          </a:p>
        </p:txBody>
      </p:sp>
    </p:spTree>
    <p:extLst>
      <p:ext uri="{BB962C8B-B14F-4D97-AF65-F5344CB8AC3E}">
        <p14:creationId xmlns:p14="http://schemas.microsoft.com/office/powerpoint/2010/main" val="202620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C3345D97-0B03-4699-AC05-D1E0B3B36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p:spPr>
      </p:pic>
      <p:sp>
        <p:nvSpPr>
          <p:cNvPr id="12" name="ZoneTexte 11">
            <a:extLst>
              <a:ext uri="{FF2B5EF4-FFF2-40B4-BE49-F238E27FC236}">
                <a16:creationId xmlns:a16="http://schemas.microsoft.com/office/drawing/2014/main" id="{E9E8E5F6-5B40-4B90-B18E-E0A46A88DD12}"/>
              </a:ext>
            </a:extLst>
          </p:cNvPr>
          <p:cNvSpPr txBox="1"/>
          <p:nvPr/>
        </p:nvSpPr>
        <p:spPr>
          <a:xfrm>
            <a:off x="3302000" y="934054"/>
            <a:ext cx="6129866" cy="2353126"/>
          </a:xfrm>
          <a:prstGeom prst="wedgeRoundRectCallout">
            <a:avLst>
              <a:gd name="adj1" fmla="val -63559"/>
              <a:gd name="adj2" fmla="val 45709"/>
              <a:gd name="adj3" fmla="val 16667"/>
            </a:avLst>
          </a:prstGeom>
          <a:noFill/>
          <a:ln>
            <a:solidFill>
              <a:schemeClr val="accent3"/>
            </a:solidFill>
          </a:ln>
        </p:spPr>
        <p:txBody>
          <a:bodyPr wrap="square">
            <a:spAutoFit/>
          </a:bodyPr>
          <a:lstStyle/>
          <a:p>
            <a:pPr marL="818388" lvl="2" indent="-342900" algn="just">
              <a:lnSpc>
                <a:spcPct val="150000"/>
              </a:lnSpc>
              <a:buClr>
                <a:schemeClr val="accent6">
                  <a:lumMod val="75000"/>
                </a:schemeClr>
              </a:buClr>
              <a:buFont typeface="Wingdings" panose="05000000000000000000" pitchFamily="2" charset="2"/>
              <a:buChar char="§"/>
            </a:pPr>
            <a:r>
              <a:rPr lang="en-GB" dirty="0"/>
              <a:t>Visit the Galaxy Platform.</a:t>
            </a:r>
          </a:p>
          <a:p>
            <a:pPr marL="818388" lvl="2" indent="-342900" algn="just">
              <a:lnSpc>
                <a:spcPct val="150000"/>
              </a:lnSpc>
              <a:buClr>
                <a:schemeClr val="accent6">
                  <a:lumMod val="75000"/>
                </a:schemeClr>
              </a:buClr>
              <a:buFont typeface="Wingdings" panose="05000000000000000000" pitchFamily="2" charset="2"/>
              <a:buChar char="§"/>
            </a:pPr>
            <a:r>
              <a:rPr lang="en-GB" dirty="0"/>
              <a:t>Look at the tool list.</a:t>
            </a:r>
          </a:p>
          <a:p>
            <a:pPr marL="818388" lvl="2" indent="-342900" algn="just">
              <a:lnSpc>
                <a:spcPct val="150000"/>
              </a:lnSpc>
              <a:buClr>
                <a:schemeClr val="accent6">
                  <a:lumMod val="75000"/>
                </a:schemeClr>
              </a:buClr>
              <a:buFont typeface="Wingdings" panose="05000000000000000000" pitchFamily="2" charset="2"/>
              <a:buChar char="§"/>
            </a:pPr>
            <a:r>
              <a:rPr lang="en-GB" dirty="0"/>
              <a:t>Display only FROGS tools.</a:t>
            </a:r>
          </a:p>
          <a:p>
            <a:pPr marL="818388" lvl="2" indent="-342900" algn="just">
              <a:lnSpc>
                <a:spcPct val="150000"/>
              </a:lnSpc>
              <a:buClr>
                <a:schemeClr val="accent6">
                  <a:lumMod val="75000"/>
                </a:schemeClr>
              </a:buClr>
              <a:buFont typeface="Wingdings" panose="05000000000000000000" pitchFamily="2" charset="2"/>
              <a:buChar char="§"/>
            </a:pPr>
            <a:r>
              <a:rPr lang="en-GB" dirty="0"/>
              <a:t>Display all tools concerning </a:t>
            </a:r>
            <a:r>
              <a:rPr lang="en-GB" dirty="0" err="1"/>
              <a:t>fastq</a:t>
            </a:r>
            <a:r>
              <a:rPr lang="en-GB" dirty="0"/>
              <a:t> </a:t>
            </a:r>
            <a:r>
              <a:rPr lang="en-GB" sz="1800" dirty="0"/>
              <a:t>files.</a:t>
            </a:r>
          </a:p>
          <a:p>
            <a:pPr marL="818388" lvl="2" indent="-342900" algn="just">
              <a:lnSpc>
                <a:spcPct val="150000"/>
              </a:lnSpc>
              <a:buClr>
                <a:schemeClr val="accent6">
                  <a:lumMod val="75000"/>
                </a:schemeClr>
              </a:buClr>
              <a:buFont typeface="Wingdings" panose="05000000000000000000" pitchFamily="2" charset="2"/>
              <a:buChar char="§"/>
            </a:pPr>
            <a:r>
              <a:rPr lang="en-GB" dirty="0"/>
              <a:t>Display the FROGS panel and choose FROGS</a:t>
            </a:r>
            <a:endParaRPr lang="en-GB" sz="1800" dirty="0"/>
          </a:p>
        </p:txBody>
      </p:sp>
      <p:pic>
        <p:nvPicPr>
          <p:cNvPr id="3" name="Image 2">
            <a:extLst>
              <a:ext uri="{FF2B5EF4-FFF2-40B4-BE49-F238E27FC236}">
                <a16:creationId xmlns:a16="http://schemas.microsoft.com/office/drawing/2014/main" id="{7A6D0167-D536-4524-8D0C-167C2512AABA}"/>
              </a:ext>
            </a:extLst>
          </p:cNvPr>
          <p:cNvPicPr>
            <a:picLocks noChangeAspect="1"/>
          </p:cNvPicPr>
          <p:nvPr/>
        </p:nvPicPr>
        <p:blipFill>
          <a:blip r:embed="rId3"/>
          <a:stretch>
            <a:fillRect/>
          </a:stretch>
        </p:blipFill>
        <p:spPr>
          <a:xfrm>
            <a:off x="8062737" y="2151415"/>
            <a:ext cx="2695575" cy="409575"/>
          </a:xfrm>
          <a:prstGeom prst="rect">
            <a:avLst/>
          </a:prstGeom>
          <a:ln>
            <a:solidFill>
              <a:schemeClr val="accent3"/>
            </a:solidFill>
          </a:ln>
        </p:spPr>
      </p:pic>
      <p:pic>
        <p:nvPicPr>
          <p:cNvPr id="5" name="Image 4">
            <a:extLst>
              <a:ext uri="{FF2B5EF4-FFF2-40B4-BE49-F238E27FC236}">
                <a16:creationId xmlns:a16="http://schemas.microsoft.com/office/drawing/2014/main" id="{62117800-62CE-4EC9-866F-93F8F90BD42C}"/>
              </a:ext>
            </a:extLst>
          </p:cNvPr>
          <p:cNvPicPr>
            <a:picLocks noChangeAspect="1"/>
          </p:cNvPicPr>
          <p:nvPr/>
        </p:nvPicPr>
        <p:blipFill rotWithShape="1">
          <a:blip r:embed="rId4"/>
          <a:srcRect t="4644"/>
          <a:stretch/>
        </p:blipFill>
        <p:spPr>
          <a:xfrm>
            <a:off x="4132905" y="3561890"/>
            <a:ext cx="2958028" cy="2013636"/>
          </a:xfrm>
          <a:prstGeom prst="rect">
            <a:avLst/>
          </a:prstGeom>
          <a:ln>
            <a:solidFill>
              <a:schemeClr val="accent3"/>
            </a:solidFill>
          </a:ln>
        </p:spPr>
      </p:pic>
      <p:pic>
        <p:nvPicPr>
          <p:cNvPr id="8" name="Image 7">
            <a:extLst>
              <a:ext uri="{FF2B5EF4-FFF2-40B4-BE49-F238E27FC236}">
                <a16:creationId xmlns:a16="http://schemas.microsoft.com/office/drawing/2014/main" id="{436DAEEA-1848-4241-9A28-1A1E7C2870C1}"/>
              </a:ext>
            </a:extLst>
          </p:cNvPr>
          <p:cNvPicPr>
            <a:picLocks noChangeAspect="1"/>
          </p:cNvPicPr>
          <p:nvPr/>
        </p:nvPicPr>
        <p:blipFill>
          <a:blip r:embed="rId5"/>
          <a:stretch>
            <a:fillRect/>
          </a:stretch>
        </p:blipFill>
        <p:spPr>
          <a:xfrm>
            <a:off x="7841368" y="3561890"/>
            <a:ext cx="2916944" cy="2842993"/>
          </a:xfrm>
          <a:prstGeom prst="rect">
            <a:avLst/>
          </a:prstGeom>
          <a:ln>
            <a:solidFill>
              <a:schemeClr val="accent3"/>
            </a:solidFill>
          </a:ln>
        </p:spPr>
      </p:pic>
      <p:sp>
        <p:nvSpPr>
          <p:cNvPr id="9" name="Flèche : bas 8">
            <a:extLst>
              <a:ext uri="{FF2B5EF4-FFF2-40B4-BE49-F238E27FC236}">
                <a16:creationId xmlns:a16="http://schemas.microsoft.com/office/drawing/2014/main" id="{22D9525D-9355-4A72-A456-EA4EBC305CAF}"/>
              </a:ext>
            </a:extLst>
          </p:cNvPr>
          <p:cNvSpPr/>
          <p:nvPr/>
        </p:nvSpPr>
        <p:spPr>
          <a:xfrm rot="13773243">
            <a:off x="5716579" y="3691467"/>
            <a:ext cx="225778"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68A3B9B0-5328-4346-8583-6E0F32405C4F}"/>
              </a:ext>
            </a:extLst>
          </p:cNvPr>
          <p:cNvSpPr/>
          <p:nvPr/>
        </p:nvSpPr>
        <p:spPr>
          <a:xfrm rot="13773243">
            <a:off x="7728478" y="5695244"/>
            <a:ext cx="225778"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 name="Parenthèse fermante 9">
            <a:extLst>
              <a:ext uri="{FF2B5EF4-FFF2-40B4-BE49-F238E27FC236}">
                <a16:creationId xmlns:a16="http://schemas.microsoft.com/office/drawing/2014/main" id="{9B12C656-8ABF-44D2-9324-97DDA2C57B2C}"/>
              </a:ext>
            </a:extLst>
          </p:cNvPr>
          <p:cNvSpPr/>
          <p:nvPr/>
        </p:nvSpPr>
        <p:spPr>
          <a:xfrm>
            <a:off x="7909103" y="2102625"/>
            <a:ext cx="45719" cy="507156"/>
          </a:xfrm>
          <a:prstGeom prst="rightBracket">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space réservé du numéro de diapositive 10">
            <a:extLst>
              <a:ext uri="{FF2B5EF4-FFF2-40B4-BE49-F238E27FC236}">
                <a16:creationId xmlns:a16="http://schemas.microsoft.com/office/drawing/2014/main" id="{C36F81B5-2A0D-4656-833C-1DCD7461C84F}"/>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49</a:t>
            </a:fld>
            <a:endParaRPr lang="fr-FR">
              <a:solidFill>
                <a:schemeClr val="bg1">
                  <a:alpha val="25000"/>
                </a:schemeClr>
              </a:solidFill>
            </a:endParaRPr>
          </a:p>
        </p:txBody>
      </p:sp>
    </p:spTree>
    <p:extLst>
      <p:ext uri="{BB962C8B-B14F-4D97-AF65-F5344CB8AC3E}">
        <p14:creationId xmlns:p14="http://schemas.microsoft.com/office/powerpoint/2010/main" val="191410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7" y="770466"/>
            <a:ext cx="4853108" cy="3990219"/>
          </a:xfrm>
        </p:spPr>
        <p:txBody>
          <a:bodyPr/>
          <a:lstStyle/>
          <a:p>
            <a:r>
              <a:rPr lang="fr-FR" dirty="0" err="1"/>
              <a:t>Get</a:t>
            </a:r>
            <a:r>
              <a:rPr lang="fr-FR" dirty="0"/>
              <a:t> </a:t>
            </a:r>
            <a:r>
              <a:rPr lang="fr-FR" dirty="0" err="1"/>
              <a:t>Started</a:t>
            </a:r>
            <a:r>
              <a:rPr lang="fr-FR" dirty="0"/>
              <a:t> </a:t>
            </a:r>
            <a:r>
              <a:rPr lang="fr-FR" dirty="0" err="1"/>
              <a:t>with</a:t>
            </a:r>
            <a:r>
              <a:rPr lang="fr-FR" dirty="0"/>
              <a:t> Galaxy</a:t>
            </a:r>
            <a:br>
              <a:rPr lang="fr-FR" dirty="0"/>
            </a:br>
            <a:br>
              <a:rPr lang="fr-FR" dirty="0"/>
            </a:br>
            <a:r>
              <a:rPr lang="fr-FR" dirty="0" err="1"/>
              <a:t>Accessing</a:t>
            </a:r>
            <a:r>
              <a:rPr lang="fr-FR" dirty="0"/>
              <a:t> the platform</a:t>
            </a:r>
          </a:p>
        </p:txBody>
      </p:sp>
      <p:sp>
        <p:nvSpPr>
          <p:cNvPr id="2" name="Espace réservé du numéro de diapositive 1">
            <a:extLst>
              <a:ext uri="{FF2B5EF4-FFF2-40B4-BE49-F238E27FC236}">
                <a16:creationId xmlns:a16="http://schemas.microsoft.com/office/drawing/2014/main" id="{B20F4D9F-9F65-4518-8452-7D00FBDF0835}"/>
              </a:ext>
            </a:extLst>
          </p:cNvPr>
          <p:cNvSpPr>
            <a:spLocks noGrp="1"/>
          </p:cNvSpPr>
          <p:nvPr>
            <p:ph type="sldNum" sz="quarter" idx="12"/>
          </p:nvPr>
        </p:nvSpPr>
        <p:spPr/>
        <p:txBody>
          <a:bodyPr/>
          <a:lstStyle/>
          <a:p>
            <a:fld id="{141334C3-4CE6-4A75-BE27-90F551227C64}" type="slidenum">
              <a:rPr lang="fr-FR" smtClean="0"/>
              <a:t>5</a:t>
            </a:fld>
            <a:endParaRPr lang="fr-FR"/>
          </a:p>
        </p:txBody>
      </p:sp>
    </p:spTree>
    <p:extLst>
      <p:ext uri="{BB962C8B-B14F-4D97-AF65-F5344CB8AC3E}">
        <p14:creationId xmlns:p14="http://schemas.microsoft.com/office/powerpoint/2010/main" val="3098459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27034794-FA3A-4151-8290-7DA6BCD43991}"/>
              </a:ext>
            </a:extLst>
          </p:cNvPr>
          <p:cNvPicPr>
            <a:picLocks noChangeAspect="1"/>
          </p:cNvPicPr>
          <p:nvPr/>
        </p:nvPicPr>
        <p:blipFill>
          <a:blip r:embed="rId2"/>
          <a:stretch>
            <a:fillRect/>
          </a:stretch>
        </p:blipFill>
        <p:spPr>
          <a:xfrm>
            <a:off x="3302001" y="3965575"/>
            <a:ext cx="3181350" cy="2381250"/>
          </a:xfrm>
          <a:prstGeom prst="rect">
            <a:avLst/>
          </a:prstGeom>
          <a:ln>
            <a:solidFill>
              <a:schemeClr val="accent3">
                <a:lumMod val="75000"/>
              </a:schemeClr>
            </a:solidFill>
          </a:ln>
        </p:spPr>
      </p:pic>
      <p:pic>
        <p:nvPicPr>
          <p:cNvPr id="4" name="Image 3">
            <a:extLst>
              <a:ext uri="{FF2B5EF4-FFF2-40B4-BE49-F238E27FC236}">
                <a16:creationId xmlns:a16="http://schemas.microsoft.com/office/drawing/2014/main" id="{5589B929-9AA2-4F40-BBD5-2C8FC44620A8}"/>
              </a:ext>
            </a:extLst>
          </p:cNvPr>
          <p:cNvPicPr>
            <a:picLocks noChangeAspect="1"/>
          </p:cNvPicPr>
          <p:nvPr/>
        </p:nvPicPr>
        <p:blipFill>
          <a:blip r:embed="rId3"/>
          <a:stretch>
            <a:fillRect/>
          </a:stretch>
        </p:blipFill>
        <p:spPr>
          <a:xfrm>
            <a:off x="3302000" y="2054225"/>
            <a:ext cx="3133725" cy="838200"/>
          </a:xfrm>
          <a:prstGeom prst="rect">
            <a:avLst/>
          </a:prstGeom>
          <a:ln>
            <a:solidFill>
              <a:schemeClr val="accent3">
                <a:lumMod val="75000"/>
              </a:schemeClr>
            </a:solidFill>
          </a:ln>
        </p:spPr>
      </p:pic>
      <p:pic>
        <p:nvPicPr>
          <p:cNvPr id="7" name="Espace réservé du contenu 6">
            <a:extLst>
              <a:ext uri="{FF2B5EF4-FFF2-40B4-BE49-F238E27FC236}">
                <a16:creationId xmlns:a16="http://schemas.microsoft.com/office/drawing/2014/main" id="{C3345D97-0B03-4699-AC05-D1E0B3B3685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91091" y="2492993"/>
            <a:ext cx="1416992" cy="1872014"/>
          </a:xfrm>
        </p:spPr>
      </p:pic>
      <p:sp>
        <p:nvSpPr>
          <p:cNvPr id="12" name="ZoneTexte 11">
            <a:extLst>
              <a:ext uri="{FF2B5EF4-FFF2-40B4-BE49-F238E27FC236}">
                <a16:creationId xmlns:a16="http://schemas.microsoft.com/office/drawing/2014/main" id="{E9E8E5F6-5B40-4B90-B18E-E0A46A88DD12}"/>
              </a:ext>
            </a:extLst>
          </p:cNvPr>
          <p:cNvSpPr txBox="1"/>
          <p:nvPr/>
        </p:nvSpPr>
        <p:spPr>
          <a:xfrm>
            <a:off x="3302000" y="1469197"/>
            <a:ext cx="2421467" cy="408623"/>
          </a:xfrm>
          <a:prstGeom prst="wedgeRoundRectCallout">
            <a:avLst>
              <a:gd name="adj1" fmla="val -63559"/>
              <a:gd name="adj2" fmla="val 45709"/>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Create a new history.</a:t>
            </a:r>
          </a:p>
        </p:txBody>
      </p:sp>
      <p:sp>
        <p:nvSpPr>
          <p:cNvPr id="9" name="Flèche : bas 8">
            <a:extLst>
              <a:ext uri="{FF2B5EF4-FFF2-40B4-BE49-F238E27FC236}">
                <a16:creationId xmlns:a16="http://schemas.microsoft.com/office/drawing/2014/main" id="{22D9525D-9355-4A72-A456-EA4EBC305CAF}"/>
              </a:ext>
            </a:extLst>
          </p:cNvPr>
          <p:cNvSpPr/>
          <p:nvPr/>
        </p:nvSpPr>
        <p:spPr>
          <a:xfrm rot="13773243">
            <a:off x="5242446" y="2219325"/>
            <a:ext cx="225778"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68A3B9B0-5328-4346-8583-6E0F32405C4F}"/>
              </a:ext>
            </a:extLst>
          </p:cNvPr>
          <p:cNvSpPr/>
          <p:nvPr/>
        </p:nvSpPr>
        <p:spPr>
          <a:xfrm rot="13773243">
            <a:off x="5716577" y="4087665"/>
            <a:ext cx="225778"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88097E8-6B37-4882-B60D-11E124C59E67}"/>
              </a:ext>
            </a:extLst>
          </p:cNvPr>
          <p:cNvSpPr txBox="1"/>
          <p:nvPr/>
        </p:nvSpPr>
        <p:spPr>
          <a:xfrm>
            <a:off x="3302000" y="3388541"/>
            <a:ext cx="2260932" cy="408623"/>
          </a:xfrm>
          <a:prstGeom prst="wedgeRoundRectCallout">
            <a:avLst>
              <a:gd name="adj1" fmla="val -63559"/>
              <a:gd name="adj2" fmla="val -31112"/>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Rename this history.</a:t>
            </a:r>
          </a:p>
        </p:txBody>
      </p:sp>
      <p:pic>
        <p:nvPicPr>
          <p:cNvPr id="16" name="Image 15">
            <a:extLst>
              <a:ext uri="{FF2B5EF4-FFF2-40B4-BE49-F238E27FC236}">
                <a16:creationId xmlns:a16="http://schemas.microsoft.com/office/drawing/2014/main" id="{880D5F45-8837-40F3-9ECF-E185D92A2BE1}"/>
              </a:ext>
            </a:extLst>
          </p:cNvPr>
          <p:cNvPicPr>
            <a:picLocks noChangeAspect="1"/>
          </p:cNvPicPr>
          <p:nvPr/>
        </p:nvPicPr>
        <p:blipFill>
          <a:blip r:embed="rId5"/>
          <a:stretch>
            <a:fillRect/>
          </a:stretch>
        </p:blipFill>
        <p:spPr>
          <a:xfrm>
            <a:off x="6789850" y="3965575"/>
            <a:ext cx="3134162" cy="2353003"/>
          </a:xfrm>
          <a:prstGeom prst="rect">
            <a:avLst/>
          </a:prstGeom>
          <a:ln>
            <a:solidFill>
              <a:schemeClr val="accent3">
                <a:lumMod val="75000"/>
              </a:schemeClr>
            </a:solidFill>
          </a:ln>
        </p:spPr>
      </p:pic>
      <p:sp>
        <p:nvSpPr>
          <p:cNvPr id="17" name="Flèche : bas 16">
            <a:extLst>
              <a:ext uri="{FF2B5EF4-FFF2-40B4-BE49-F238E27FC236}">
                <a16:creationId xmlns:a16="http://schemas.microsoft.com/office/drawing/2014/main" id="{55F43526-1B0C-4ED9-8EA8-DD3FAF714510}"/>
              </a:ext>
            </a:extLst>
          </p:cNvPr>
          <p:cNvSpPr/>
          <p:nvPr/>
        </p:nvSpPr>
        <p:spPr>
          <a:xfrm rot="13773243">
            <a:off x="6946728" y="6174751"/>
            <a:ext cx="207371"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9DDA790C-9E3F-41B0-8A61-0C9CB91CA5FC}"/>
              </a:ext>
            </a:extLst>
          </p:cNvPr>
          <p:cNvSpPr/>
          <p:nvPr/>
        </p:nvSpPr>
        <p:spPr>
          <a:xfrm rot="7823378">
            <a:off x="7467938" y="4675560"/>
            <a:ext cx="207371"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9" name="Bulle narrative : rectangle à coins arrondis 18">
            <a:extLst>
              <a:ext uri="{FF2B5EF4-FFF2-40B4-BE49-F238E27FC236}">
                <a16:creationId xmlns:a16="http://schemas.microsoft.com/office/drawing/2014/main" id="{DAF4CEAE-29D1-40C2-91DE-7402ADB940DF}"/>
              </a:ext>
            </a:extLst>
          </p:cNvPr>
          <p:cNvSpPr/>
          <p:nvPr/>
        </p:nvSpPr>
        <p:spPr>
          <a:xfrm>
            <a:off x="691091" y="666254"/>
            <a:ext cx="3015725" cy="482096"/>
          </a:xfrm>
          <a:prstGeom prst="wedgeRoundRectCallout">
            <a:avLst>
              <a:gd name="adj1" fmla="val -59379"/>
              <a:gd name="adj2" fmla="val 52939"/>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create histories.</a:t>
            </a:r>
            <a:endParaRPr lang="fr-FR" dirty="0">
              <a:solidFill>
                <a:schemeClr val="tx2">
                  <a:lumMod val="50000"/>
                </a:schemeClr>
              </a:solidFill>
            </a:endParaRPr>
          </a:p>
        </p:txBody>
      </p:sp>
      <p:sp>
        <p:nvSpPr>
          <p:cNvPr id="20" name="Espace réservé du numéro de diapositive 19">
            <a:extLst>
              <a:ext uri="{FF2B5EF4-FFF2-40B4-BE49-F238E27FC236}">
                <a16:creationId xmlns:a16="http://schemas.microsoft.com/office/drawing/2014/main" id="{CA56C409-6E57-4F77-8C39-060E758A9ACC}"/>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50</a:t>
            </a:fld>
            <a:endParaRPr lang="fr-FR">
              <a:solidFill>
                <a:schemeClr val="bg1">
                  <a:alpha val="25000"/>
                </a:schemeClr>
              </a:solidFill>
            </a:endParaRPr>
          </a:p>
        </p:txBody>
      </p:sp>
    </p:spTree>
    <p:extLst>
      <p:ext uri="{BB962C8B-B14F-4D97-AF65-F5344CB8AC3E}">
        <p14:creationId xmlns:p14="http://schemas.microsoft.com/office/powerpoint/2010/main" val="3601057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C3345D97-0B03-4699-AC05-D1E0B3B36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p:spPr>
      </p:pic>
      <p:sp>
        <p:nvSpPr>
          <p:cNvPr id="12" name="ZoneTexte 11">
            <a:extLst>
              <a:ext uri="{FF2B5EF4-FFF2-40B4-BE49-F238E27FC236}">
                <a16:creationId xmlns:a16="http://schemas.microsoft.com/office/drawing/2014/main" id="{E9E8E5F6-5B40-4B90-B18E-E0A46A88DD12}"/>
              </a:ext>
            </a:extLst>
          </p:cNvPr>
          <p:cNvSpPr txBox="1"/>
          <p:nvPr/>
        </p:nvSpPr>
        <p:spPr>
          <a:xfrm>
            <a:off x="3076222" y="1656350"/>
            <a:ext cx="3460044" cy="408623"/>
          </a:xfrm>
          <a:prstGeom prst="wedgeRoundRectCallout">
            <a:avLst>
              <a:gd name="adj1" fmla="val -61928"/>
              <a:gd name="adj2" fmla="val 53997"/>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Create a new history named ITS</a:t>
            </a:r>
          </a:p>
        </p:txBody>
      </p:sp>
      <p:sp>
        <p:nvSpPr>
          <p:cNvPr id="13" name="ZoneTexte 12">
            <a:extLst>
              <a:ext uri="{FF2B5EF4-FFF2-40B4-BE49-F238E27FC236}">
                <a16:creationId xmlns:a16="http://schemas.microsoft.com/office/drawing/2014/main" id="{EC0A5B3B-62D8-455C-8CC0-A001FDC54CFB}"/>
              </a:ext>
            </a:extLst>
          </p:cNvPr>
          <p:cNvSpPr txBox="1"/>
          <p:nvPr/>
        </p:nvSpPr>
        <p:spPr>
          <a:xfrm>
            <a:off x="3076222" y="2700572"/>
            <a:ext cx="3460044" cy="408623"/>
          </a:xfrm>
          <a:prstGeom prst="wedgeRoundRectCallout">
            <a:avLst>
              <a:gd name="adj1" fmla="val -63559"/>
              <a:gd name="adj2" fmla="val 45709"/>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Look the 2 histories</a:t>
            </a:r>
          </a:p>
        </p:txBody>
      </p:sp>
      <p:pic>
        <p:nvPicPr>
          <p:cNvPr id="3" name="Image 2">
            <a:extLst>
              <a:ext uri="{FF2B5EF4-FFF2-40B4-BE49-F238E27FC236}">
                <a16:creationId xmlns:a16="http://schemas.microsoft.com/office/drawing/2014/main" id="{27FC8638-4B10-47E3-9053-48E4F6530F9C}"/>
              </a:ext>
            </a:extLst>
          </p:cNvPr>
          <p:cNvPicPr>
            <a:picLocks noChangeAspect="1"/>
          </p:cNvPicPr>
          <p:nvPr/>
        </p:nvPicPr>
        <p:blipFill>
          <a:blip r:embed="rId3"/>
          <a:stretch>
            <a:fillRect/>
          </a:stretch>
        </p:blipFill>
        <p:spPr>
          <a:xfrm>
            <a:off x="3076222" y="3219964"/>
            <a:ext cx="1933845" cy="619211"/>
          </a:xfrm>
          <a:prstGeom prst="rect">
            <a:avLst/>
          </a:prstGeom>
          <a:ln>
            <a:solidFill>
              <a:schemeClr val="accent3">
                <a:lumMod val="75000"/>
              </a:schemeClr>
            </a:solidFill>
          </a:ln>
        </p:spPr>
      </p:pic>
      <p:sp>
        <p:nvSpPr>
          <p:cNvPr id="20" name="ZoneTexte 19">
            <a:extLst>
              <a:ext uri="{FF2B5EF4-FFF2-40B4-BE49-F238E27FC236}">
                <a16:creationId xmlns:a16="http://schemas.microsoft.com/office/drawing/2014/main" id="{D9404027-802E-4587-B14E-887C7D35991A}"/>
              </a:ext>
            </a:extLst>
          </p:cNvPr>
          <p:cNvSpPr txBox="1"/>
          <p:nvPr/>
        </p:nvSpPr>
        <p:spPr>
          <a:xfrm>
            <a:off x="3076222" y="4436106"/>
            <a:ext cx="3460044" cy="408623"/>
          </a:xfrm>
          <a:prstGeom prst="wedgeRoundRectCallout">
            <a:avLst>
              <a:gd name="adj1" fmla="val -60949"/>
              <a:gd name="adj2" fmla="val -56510"/>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Look the 2 histories</a:t>
            </a:r>
          </a:p>
        </p:txBody>
      </p:sp>
      <p:pic>
        <p:nvPicPr>
          <p:cNvPr id="6" name="Image 5">
            <a:extLst>
              <a:ext uri="{FF2B5EF4-FFF2-40B4-BE49-F238E27FC236}">
                <a16:creationId xmlns:a16="http://schemas.microsoft.com/office/drawing/2014/main" id="{9F6FD376-F0D1-4AE2-AE96-23841A127528}"/>
              </a:ext>
            </a:extLst>
          </p:cNvPr>
          <p:cNvPicPr>
            <a:picLocks noChangeAspect="1"/>
          </p:cNvPicPr>
          <p:nvPr/>
        </p:nvPicPr>
        <p:blipFill>
          <a:blip r:embed="rId4"/>
          <a:stretch>
            <a:fillRect/>
          </a:stretch>
        </p:blipFill>
        <p:spPr>
          <a:xfrm>
            <a:off x="3076222" y="5441660"/>
            <a:ext cx="7800975" cy="1106349"/>
          </a:xfrm>
          <a:prstGeom prst="rect">
            <a:avLst/>
          </a:prstGeom>
          <a:ln>
            <a:solidFill>
              <a:schemeClr val="accent3">
                <a:lumMod val="75000"/>
              </a:schemeClr>
            </a:solidFill>
          </a:ln>
        </p:spPr>
      </p:pic>
      <p:sp>
        <p:nvSpPr>
          <p:cNvPr id="21" name="Flèche : bas 20">
            <a:extLst>
              <a:ext uri="{FF2B5EF4-FFF2-40B4-BE49-F238E27FC236}">
                <a16:creationId xmlns:a16="http://schemas.microsoft.com/office/drawing/2014/main" id="{22B05C97-8E44-4A96-A6D0-2B51F6AA28B9}"/>
              </a:ext>
            </a:extLst>
          </p:cNvPr>
          <p:cNvSpPr/>
          <p:nvPr/>
        </p:nvSpPr>
        <p:spPr>
          <a:xfrm rot="19210671">
            <a:off x="10073751" y="5740834"/>
            <a:ext cx="207371" cy="508000"/>
          </a:xfrm>
          <a:prstGeom prst="down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3EC2B0E8-6420-4ADB-A46B-549F534EBEE7}"/>
              </a:ext>
            </a:extLst>
          </p:cNvPr>
          <p:cNvSpPr txBox="1"/>
          <p:nvPr/>
        </p:nvSpPr>
        <p:spPr>
          <a:xfrm>
            <a:off x="3070577" y="4938883"/>
            <a:ext cx="3460044" cy="408623"/>
          </a:xfrm>
          <a:prstGeom prst="wedgeRoundRectCallout">
            <a:avLst>
              <a:gd name="adj1" fmla="val -60949"/>
              <a:gd name="adj2" fmla="val -56510"/>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Return on the 16S history</a:t>
            </a:r>
          </a:p>
        </p:txBody>
      </p:sp>
      <p:sp>
        <p:nvSpPr>
          <p:cNvPr id="8" name="Espace réservé du numéro de diapositive 7">
            <a:extLst>
              <a:ext uri="{FF2B5EF4-FFF2-40B4-BE49-F238E27FC236}">
                <a16:creationId xmlns:a16="http://schemas.microsoft.com/office/drawing/2014/main" id="{32B1EBE8-7D9B-452D-BB51-842A25BFD58F}"/>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51</a:t>
            </a:fld>
            <a:endParaRPr lang="fr-FR">
              <a:solidFill>
                <a:schemeClr val="bg1">
                  <a:alpha val="25000"/>
                </a:schemeClr>
              </a:solidFill>
            </a:endParaRPr>
          </a:p>
        </p:txBody>
      </p:sp>
    </p:spTree>
    <p:extLst>
      <p:ext uri="{BB962C8B-B14F-4D97-AF65-F5344CB8AC3E}">
        <p14:creationId xmlns:p14="http://schemas.microsoft.com/office/powerpoint/2010/main" val="1703636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a:extLst>
              <a:ext uri="{FF2B5EF4-FFF2-40B4-BE49-F238E27FC236}">
                <a16:creationId xmlns:a16="http://schemas.microsoft.com/office/drawing/2014/main" id="{204CA9BF-7DB7-4C6D-9A44-513EFE217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a:prstGeom prst="rect">
            <a:avLst/>
          </a:prstGeom>
        </p:spPr>
      </p:pic>
      <p:sp>
        <p:nvSpPr>
          <p:cNvPr id="5" name="Bulle narrative : rectangle à coins arrondis 4">
            <a:extLst>
              <a:ext uri="{FF2B5EF4-FFF2-40B4-BE49-F238E27FC236}">
                <a16:creationId xmlns:a16="http://schemas.microsoft.com/office/drawing/2014/main" id="{216AEEE7-6CA6-4F9A-B25A-C38ED50FF694}"/>
              </a:ext>
            </a:extLst>
          </p:cNvPr>
          <p:cNvSpPr/>
          <p:nvPr/>
        </p:nvSpPr>
        <p:spPr>
          <a:xfrm>
            <a:off x="691091" y="644121"/>
            <a:ext cx="3546303" cy="482096"/>
          </a:xfrm>
          <a:prstGeom prst="wedgeRoundRectCallout">
            <a:avLst>
              <a:gd name="adj1" fmla="val -55842"/>
              <a:gd name="adj2" fmla="val 41231"/>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download the datasets.</a:t>
            </a:r>
            <a:endParaRPr lang="fr-FR" dirty="0">
              <a:solidFill>
                <a:schemeClr val="tx2">
                  <a:lumMod val="50000"/>
                </a:schemeClr>
              </a:solidFill>
            </a:endParaRPr>
          </a:p>
        </p:txBody>
      </p:sp>
      <p:sp>
        <p:nvSpPr>
          <p:cNvPr id="9" name="ZoneTexte 8">
            <a:extLst>
              <a:ext uri="{FF2B5EF4-FFF2-40B4-BE49-F238E27FC236}">
                <a16:creationId xmlns:a16="http://schemas.microsoft.com/office/drawing/2014/main" id="{40709118-01F6-4CDE-8DEA-C79A2CA224CE}"/>
              </a:ext>
            </a:extLst>
          </p:cNvPr>
          <p:cNvSpPr txBox="1"/>
          <p:nvPr/>
        </p:nvSpPr>
        <p:spPr>
          <a:xfrm>
            <a:off x="2985910" y="2278504"/>
            <a:ext cx="7806268" cy="1893426"/>
          </a:xfrm>
          <a:prstGeom prst="wedgeRoundRectCallout">
            <a:avLst>
              <a:gd name="adj1" fmla="val -55203"/>
              <a:gd name="adj2" fmla="val 11170"/>
              <a:gd name="adj3" fmla="val 16667"/>
            </a:avLst>
          </a:prstGeom>
          <a:noFill/>
          <a:ln>
            <a:solidFill>
              <a:schemeClr val="accent3"/>
            </a:solidFill>
          </a:ln>
        </p:spPr>
        <p:txBody>
          <a:bodyPr wrap="square">
            <a:spAutoFit/>
          </a:bodyPr>
          <a:lstStyle/>
          <a:p>
            <a:pPr marL="0" lvl="2" algn="just">
              <a:lnSpc>
                <a:spcPct val="150000"/>
              </a:lnSpc>
              <a:buClr>
                <a:schemeClr val="accent6">
                  <a:lumMod val="75000"/>
                </a:schemeClr>
              </a:buClr>
            </a:pPr>
            <a:r>
              <a:rPr lang="en-US" dirty="0"/>
              <a:t>Together, we will examine what these files represent and the nature of this data.</a:t>
            </a:r>
          </a:p>
          <a:p>
            <a:pPr marL="0" lvl="2" algn="just">
              <a:lnSpc>
                <a:spcPct val="150000"/>
              </a:lnSpc>
              <a:buClr>
                <a:schemeClr val="accent6">
                  <a:lumMod val="75000"/>
                </a:schemeClr>
              </a:buClr>
            </a:pPr>
            <a:r>
              <a:rPr lang="en-US" dirty="0"/>
              <a:t>However, please note that this is an analysis of cheese samples and includes data from both 16S and ITS metabarcoding sequencing of the same samples.</a:t>
            </a:r>
          </a:p>
          <a:p>
            <a:pPr marL="0" lvl="2" algn="just">
              <a:lnSpc>
                <a:spcPct val="150000"/>
              </a:lnSpc>
              <a:buClr>
                <a:schemeClr val="accent6">
                  <a:lumMod val="75000"/>
                </a:schemeClr>
              </a:buClr>
            </a:pPr>
            <a:r>
              <a:rPr lang="en-US" dirty="0"/>
              <a:t>The metadata is therefore identical for both sets of sequence data.</a:t>
            </a:r>
            <a:endParaRPr lang="en-GB" dirty="0"/>
          </a:p>
        </p:txBody>
      </p:sp>
      <p:sp>
        <p:nvSpPr>
          <p:cNvPr id="11" name="Espace réservé du numéro de diapositive 10">
            <a:extLst>
              <a:ext uri="{FF2B5EF4-FFF2-40B4-BE49-F238E27FC236}">
                <a16:creationId xmlns:a16="http://schemas.microsoft.com/office/drawing/2014/main" id="{6549BD44-CDF3-482B-9A6C-BF617007DDF4}"/>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52</a:t>
            </a:fld>
            <a:endParaRPr lang="fr-FR">
              <a:solidFill>
                <a:schemeClr val="bg1">
                  <a:alpha val="25000"/>
                </a:schemeClr>
              </a:solidFill>
            </a:endParaRPr>
          </a:p>
        </p:txBody>
      </p:sp>
    </p:spTree>
    <p:extLst>
      <p:ext uri="{BB962C8B-B14F-4D97-AF65-F5344CB8AC3E}">
        <p14:creationId xmlns:p14="http://schemas.microsoft.com/office/powerpoint/2010/main" val="823799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a:extLst>
              <a:ext uri="{FF2B5EF4-FFF2-40B4-BE49-F238E27FC236}">
                <a16:creationId xmlns:a16="http://schemas.microsoft.com/office/drawing/2014/main" id="{204CA9BF-7DB7-4C6D-9A44-513EFE217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a:prstGeom prst="rect">
            <a:avLst/>
          </a:prstGeom>
        </p:spPr>
      </p:pic>
      <p:sp>
        <p:nvSpPr>
          <p:cNvPr id="5" name="Bulle narrative : rectangle à coins arrondis 4">
            <a:extLst>
              <a:ext uri="{FF2B5EF4-FFF2-40B4-BE49-F238E27FC236}">
                <a16:creationId xmlns:a16="http://schemas.microsoft.com/office/drawing/2014/main" id="{216AEEE7-6CA6-4F9A-B25A-C38ED50FF694}"/>
              </a:ext>
            </a:extLst>
          </p:cNvPr>
          <p:cNvSpPr/>
          <p:nvPr/>
        </p:nvSpPr>
        <p:spPr>
          <a:xfrm>
            <a:off x="691091" y="644121"/>
            <a:ext cx="3546303" cy="482096"/>
          </a:xfrm>
          <a:prstGeom prst="wedgeRoundRectCallout">
            <a:avLst>
              <a:gd name="adj1" fmla="val -55842"/>
              <a:gd name="adj2" fmla="val 41231"/>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download the datasets.</a:t>
            </a:r>
            <a:endParaRPr lang="fr-FR" dirty="0">
              <a:solidFill>
                <a:schemeClr val="tx2">
                  <a:lumMod val="50000"/>
                </a:schemeClr>
              </a:solidFill>
            </a:endParaRPr>
          </a:p>
        </p:txBody>
      </p:sp>
      <p:sp>
        <p:nvSpPr>
          <p:cNvPr id="6" name="ZoneTexte 5">
            <a:extLst>
              <a:ext uri="{FF2B5EF4-FFF2-40B4-BE49-F238E27FC236}">
                <a16:creationId xmlns:a16="http://schemas.microsoft.com/office/drawing/2014/main" id="{E2315C96-AE87-4F42-AEB8-E5FEC12D37C4}"/>
              </a:ext>
            </a:extLst>
          </p:cNvPr>
          <p:cNvSpPr txBox="1"/>
          <p:nvPr/>
        </p:nvSpPr>
        <p:spPr>
          <a:xfrm>
            <a:off x="3211688" y="4840197"/>
            <a:ext cx="5243689" cy="715089"/>
          </a:xfrm>
          <a:prstGeom prst="wedgeRoundRectCallout">
            <a:avLst>
              <a:gd name="adj1" fmla="val -56885"/>
              <a:gd name="adj2" fmla="val -53747"/>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To upload files, you can follow protocol described in </a:t>
            </a:r>
            <a:r>
              <a:rPr lang="en-GB" dirty="0">
                <a:hlinkClick r:id="rId3" action="ppaction://hlinksldjump"/>
              </a:rPr>
              <a:t>these slides</a:t>
            </a:r>
            <a:r>
              <a:rPr lang="en-GB" dirty="0"/>
              <a:t>.</a:t>
            </a:r>
          </a:p>
        </p:txBody>
      </p:sp>
      <mc:AlternateContent xmlns:mc="http://schemas.openxmlformats.org/markup-compatibility/2006" xmlns:pslz="http://schemas.microsoft.com/office/powerpoint/2016/slidezoom">
        <mc:Choice Requires="pslz">
          <p:graphicFrame>
            <p:nvGraphicFramePr>
              <p:cNvPr id="8" name="Zoom de diapositive 7">
                <a:extLst>
                  <a:ext uri="{FF2B5EF4-FFF2-40B4-BE49-F238E27FC236}">
                    <a16:creationId xmlns:a16="http://schemas.microsoft.com/office/drawing/2014/main" id="{EE0ADE4F-A177-425F-B69C-DE5A4A0CEA71}"/>
                  </a:ext>
                </a:extLst>
              </p:cNvPr>
              <p:cNvGraphicFramePr>
                <a:graphicFrameLocks noChangeAspect="1"/>
              </p:cNvGraphicFramePr>
              <p:nvPr>
                <p:extLst>
                  <p:ext uri="{D42A27DB-BD31-4B8C-83A1-F6EECF244321}">
                    <p14:modId xmlns:p14="http://schemas.microsoft.com/office/powerpoint/2010/main" val="514751513"/>
                  </p:ext>
                </p:extLst>
              </p:nvPr>
            </p:nvGraphicFramePr>
            <p:xfrm>
              <a:off x="8760179" y="4840197"/>
              <a:ext cx="3048000" cy="1714500"/>
            </p:xfrm>
            <a:graphic>
              <a:graphicData uri="http://schemas.microsoft.com/office/powerpoint/2016/slidezoom">
                <pslz:sldZm>
                  <pslz:sldZmObj sldId="1019" cId="2256650912">
                    <pslz:zmPr id="{60437F96-85AB-42D0-A627-725310DE0FAA}"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schemeClr val="accent3">
                              <a:lumMod val="75000"/>
                            </a:schemeClr>
                          </a:solidFill>
                        </a:ln>
                      </p166:spPr>
                    </pslz:zmPr>
                  </pslz:sldZmObj>
                </pslz:sldZm>
              </a:graphicData>
            </a:graphic>
          </p:graphicFrame>
        </mc:Choice>
        <mc:Fallback xmlns="">
          <p:pic>
            <p:nvPicPr>
              <p:cNvPr id="8" name="Zoom de diapositive 7">
                <a:hlinkClick r:id="rId5" action="ppaction://hlinksldjump"/>
                <a:extLst>
                  <a:ext uri="{FF2B5EF4-FFF2-40B4-BE49-F238E27FC236}">
                    <a16:creationId xmlns:a16="http://schemas.microsoft.com/office/drawing/2014/main" id="{EE0ADE4F-A177-425F-B69C-DE5A4A0CEA71}"/>
                  </a:ext>
                </a:extLst>
              </p:cNvPr>
              <p:cNvPicPr>
                <a:picLocks noGrp="1" noRot="1" noChangeAspect="1" noMove="1" noResize="1" noEditPoints="1" noAdjustHandles="1" noChangeArrowheads="1" noChangeShapeType="1"/>
              </p:cNvPicPr>
              <p:nvPr/>
            </p:nvPicPr>
            <p:blipFill>
              <a:blip r:embed="rId6"/>
              <a:stretch>
                <a:fillRect/>
              </a:stretch>
            </p:blipFill>
            <p:spPr>
              <a:xfrm>
                <a:off x="8760179" y="4840197"/>
                <a:ext cx="3048000" cy="1714500"/>
              </a:xfrm>
              <a:prstGeom prst="rect">
                <a:avLst/>
              </a:prstGeom>
              <a:ln w="3175">
                <a:solidFill>
                  <a:schemeClr val="accent3">
                    <a:lumMod val="75000"/>
                  </a:schemeClr>
                </a:solidFill>
              </a:ln>
            </p:spPr>
          </p:pic>
        </mc:Fallback>
      </mc:AlternateContent>
      <p:sp>
        <p:nvSpPr>
          <p:cNvPr id="9" name="ZoneTexte 8">
            <a:extLst>
              <a:ext uri="{FF2B5EF4-FFF2-40B4-BE49-F238E27FC236}">
                <a16:creationId xmlns:a16="http://schemas.microsoft.com/office/drawing/2014/main" id="{40709118-01F6-4CDE-8DEA-C79A2CA224CE}"/>
              </a:ext>
            </a:extLst>
          </p:cNvPr>
          <p:cNvSpPr txBox="1"/>
          <p:nvPr/>
        </p:nvSpPr>
        <p:spPr>
          <a:xfrm>
            <a:off x="3211687" y="1928366"/>
            <a:ext cx="7885291" cy="715089"/>
          </a:xfrm>
          <a:prstGeom prst="wedgeRoundRectCallout">
            <a:avLst>
              <a:gd name="adj1" fmla="val -57316"/>
              <a:gd name="adj2" fmla="val 48472"/>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16S data are here :</a:t>
            </a:r>
          </a:p>
          <a:p>
            <a:pPr marL="0" lvl="2" algn="just">
              <a:buClr>
                <a:schemeClr val="accent6">
                  <a:lumMod val="75000"/>
                </a:schemeClr>
              </a:buClr>
            </a:pPr>
            <a:r>
              <a:rPr lang="en-GB" dirty="0">
                <a:hlinkClick r:id="rId7"/>
              </a:rPr>
              <a:t>https://web-genobioinfo.toulouse.inrae.fr/~formation/15_FROGS/30_March2026/</a:t>
            </a:r>
            <a:r>
              <a:rPr lang="en-GB" dirty="0"/>
              <a:t> </a:t>
            </a:r>
          </a:p>
        </p:txBody>
      </p:sp>
      <p:sp>
        <p:nvSpPr>
          <p:cNvPr id="10" name="ZoneTexte 9">
            <a:extLst>
              <a:ext uri="{FF2B5EF4-FFF2-40B4-BE49-F238E27FC236}">
                <a16:creationId xmlns:a16="http://schemas.microsoft.com/office/drawing/2014/main" id="{3DCF22E2-2785-4C4A-A9F0-E8FF99230FFE}"/>
              </a:ext>
            </a:extLst>
          </p:cNvPr>
          <p:cNvSpPr txBox="1"/>
          <p:nvPr/>
        </p:nvSpPr>
        <p:spPr>
          <a:xfrm>
            <a:off x="3211688" y="2983716"/>
            <a:ext cx="5243689" cy="1021556"/>
          </a:xfrm>
          <a:prstGeom prst="wedgeRoundRectCallout">
            <a:avLst>
              <a:gd name="adj1" fmla="val -59038"/>
              <a:gd name="adj2" fmla="val -16727"/>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You have to upload</a:t>
            </a:r>
          </a:p>
          <a:p>
            <a:pPr marL="285750" lvl="2" indent="-285750" algn="just">
              <a:buClr>
                <a:schemeClr val="accent6">
                  <a:lumMod val="75000"/>
                </a:schemeClr>
              </a:buClr>
              <a:buFont typeface="Wingdings" panose="05000000000000000000" pitchFamily="2" charset="2"/>
              <a:buChar char="§"/>
            </a:pPr>
            <a:r>
              <a:rPr lang="en-GB" dirty="0"/>
              <a:t>MPC_16S.tar.gz: the data file</a:t>
            </a:r>
          </a:p>
          <a:p>
            <a:pPr marL="285750" lvl="2" indent="-285750" algn="just">
              <a:buClr>
                <a:schemeClr val="accent6">
                  <a:lumMod val="75000"/>
                </a:schemeClr>
              </a:buClr>
              <a:buFont typeface="Wingdings" panose="05000000000000000000" pitchFamily="2" charset="2"/>
              <a:buChar char="§"/>
            </a:pPr>
            <a:r>
              <a:rPr lang="en-GB" dirty="0" err="1"/>
              <a:t>MPC_complete_metadata.tsv</a:t>
            </a:r>
            <a:r>
              <a:rPr lang="en-GB" dirty="0"/>
              <a:t>: the metadata file</a:t>
            </a:r>
          </a:p>
        </p:txBody>
      </p:sp>
      <p:sp>
        <p:nvSpPr>
          <p:cNvPr id="2" name="Espace réservé du numéro de diapositive 1">
            <a:extLst>
              <a:ext uri="{FF2B5EF4-FFF2-40B4-BE49-F238E27FC236}">
                <a16:creationId xmlns:a16="http://schemas.microsoft.com/office/drawing/2014/main" id="{6AD2A5F8-5B5E-41CF-BAD3-BE90F86BF257}"/>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53</a:t>
            </a:fld>
            <a:endParaRPr lang="fr-FR">
              <a:solidFill>
                <a:schemeClr val="bg1">
                  <a:alpha val="25000"/>
                </a:schemeClr>
              </a:solidFill>
            </a:endParaRPr>
          </a:p>
        </p:txBody>
      </p:sp>
      <p:sp>
        <p:nvSpPr>
          <p:cNvPr id="11" name="Bulle narrative : rectangle à coins arrondis 10">
            <a:extLst>
              <a:ext uri="{FF2B5EF4-FFF2-40B4-BE49-F238E27FC236}">
                <a16:creationId xmlns:a16="http://schemas.microsoft.com/office/drawing/2014/main" id="{A88FB29F-04C6-441A-B555-8D999663D4EC}"/>
              </a:ext>
            </a:extLst>
          </p:cNvPr>
          <p:cNvSpPr/>
          <p:nvPr/>
        </p:nvSpPr>
        <p:spPr>
          <a:xfrm>
            <a:off x="8261876" y="3314578"/>
            <a:ext cx="3546303" cy="1021556"/>
          </a:xfrm>
          <a:prstGeom prst="wedgeRoundRectCallout">
            <a:avLst>
              <a:gd name="adj1" fmla="val -54767"/>
              <a:gd name="adj2" fmla="val -24659"/>
              <a:gd name="adj3" fmla="val 16667"/>
            </a:avLst>
          </a:prstGeom>
          <a:solidFill>
            <a:srgbClr val="EBF9EB"/>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Do not hesitate to open the TAR archive, look at the sample names and see the sequences…</a:t>
            </a:r>
          </a:p>
        </p:txBody>
      </p:sp>
    </p:spTree>
    <p:extLst>
      <p:ext uri="{BB962C8B-B14F-4D97-AF65-F5344CB8AC3E}">
        <p14:creationId xmlns:p14="http://schemas.microsoft.com/office/powerpoint/2010/main" val="1732901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6">
            <a:extLst>
              <a:ext uri="{FF2B5EF4-FFF2-40B4-BE49-F238E27FC236}">
                <a16:creationId xmlns:a16="http://schemas.microsoft.com/office/drawing/2014/main" id="{204CA9BF-7DB7-4C6D-9A44-513EFE217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a:prstGeom prst="rect">
            <a:avLst/>
          </a:prstGeom>
        </p:spPr>
      </p:pic>
      <p:sp>
        <p:nvSpPr>
          <p:cNvPr id="5" name="Bulle narrative : rectangle à coins arrondis 4">
            <a:extLst>
              <a:ext uri="{FF2B5EF4-FFF2-40B4-BE49-F238E27FC236}">
                <a16:creationId xmlns:a16="http://schemas.microsoft.com/office/drawing/2014/main" id="{216AEEE7-6CA6-4F9A-B25A-C38ED50FF694}"/>
              </a:ext>
            </a:extLst>
          </p:cNvPr>
          <p:cNvSpPr/>
          <p:nvPr/>
        </p:nvSpPr>
        <p:spPr>
          <a:xfrm>
            <a:off x="691091" y="644121"/>
            <a:ext cx="3546303" cy="482096"/>
          </a:xfrm>
          <a:prstGeom prst="wedgeRoundRectCallout">
            <a:avLst>
              <a:gd name="adj1" fmla="val -55842"/>
              <a:gd name="adj2" fmla="val 41231"/>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We need to download the datasets.</a:t>
            </a:r>
            <a:endParaRPr lang="fr-FR" dirty="0">
              <a:solidFill>
                <a:schemeClr val="tx2">
                  <a:lumMod val="50000"/>
                </a:schemeClr>
              </a:solidFill>
            </a:endParaRPr>
          </a:p>
        </p:txBody>
      </p:sp>
      <p:sp>
        <p:nvSpPr>
          <p:cNvPr id="9" name="ZoneTexte 8">
            <a:extLst>
              <a:ext uri="{FF2B5EF4-FFF2-40B4-BE49-F238E27FC236}">
                <a16:creationId xmlns:a16="http://schemas.microsoft.com/office/drawing/2014/main" id="{40709118-01F6-4CDE-8DEA-C79A2CA224CE}"/>
              </a:ext>
            </a:extLst>
          </p:cNvPr>
          <p:cNvSpPr txBox="1"/>
          <p:nvPr/>
        </p:nvSpPr>
        <p:spPr>
          <a:xfrm>
            <a:off x="3211687" y="1928366"/>
            <a:ext cx="7885291" cy="715089"/>
          </a:xfrm>
          <a:prstGeom prst="wedgeRoundRectCallout">
            <a:avLst>
              <a:gd name="adj1" fmla="val -57316"/>
              <a:gd name="adj2" fmla="val 48472"/>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ITS data are here :</a:t>
            </a:r>
          </a:p>
          <a:p>
            <a:pPr marL="0" lvl="2" algn="just">
              <a:buClr>
                <a:schemeClr val="accent6">
                  <a:lumMod val="75000"/>
                </a:schemeClr>
              </a:buClr>
            </a:pPr>
            <a:r>
              <a:rPr lang="en-GB" dirty="0">
                <a:hlinkClick r:id="rId3"/>
              </a:rPr>
              <a:t>https://web-genobioinfo.toulouse.inrae.fr/~formation/15_FROGS/30_March2026/</a:t>
            </a:r>
            <a:r>
              <a:rPr lang="en-GB" dirty="0"/>
              <a:t> </a:t>
            </a:r>
          </a:p>
        </p:txBody>
      </p:sp>
      <p:sp>
        <p:nvSpPr>
          <p:cNvPr id="10" name="ZoneTexte 9">
            <a:extLst>
              <a:ext uri="{FF2B5EF4-FFF2-40B4-BE49-F238E27FC236}">
                <a16:creationId xmlns:a16="http://schemas.microsoft.com/office/drawing/2014/main" id="{3DCF22E2-2785-4C4A-A9F0-E8FF99230FFE}"/>
              </a:ext>
            </a:extLst>
          </p:cNvPr>
          <p:cNvSpPr txBox="1"/>
          <p:nvPr/>
        </p:nvSpPr>
        <p:spPr>
          <a:xfrm>
            <a:off x="3211688" y="2983716"/>
            <a:ext cx="5243689" cy="1021556"/>
          </a:xfrm>
          <a:prstGeom prst="wedgeRoundRectCallout">
            <a:avLst>
              <a:gd name="adj1" fmla="val -59038"/>
              <a:gd name="adj2" fmla="val -16727"/>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You have to upload</a:t>
            </a:r>
          </a:p>
          <a:p>
            <a:pPr marL="285750" lvl="2" indent="-285750" algn="just">
              <a:buClr>
                <a:schemeClr val="accent6">
                  <a:lumMod val="75000"/>
                </a:schemeClr>
              </a:buClr>
              <a:buFont typeface="Wingdings" panose="05000000000000000000" pitchFamily="2" charset="2"/>
              <a:buChar char="§"/>
            </a:pPr>
            <a:r>
              <a:rPr lang="en-GB" dirty="0"/>
              <a:t>MPC_ITS.tar.gz: the data file</a:t>
            </a:r>
          </a:p>
          <a:p>
            <a:pPr marL="285750" lvl="2" indent="-285750" algn="just">
              <a:buClr>
                <a:schemeClr val="accent6">
                  <a:lumMod val="75000"/>
                </a:schemeClr>
              </a:buClr>
              <a:buFont typeface="Wingdings" panose="05000000000000000000" pitchFamily="2" charset="2"/>
              <a:buChar char="§"/>
            </a:pPr>
            <a:r>
              <a:rPr lang="en-GB" dirty="0" err="1"/>
              <a:t>MPC_complete_metadata.tsv</a:t>
            </a:r>
            <a:r>
              <a:rPr lang="en-GB" dirty="0"/>
              <a:t>: the metadata file</a:t>
            </a:r>
          </a:p>
        </p:txBody>
      </p:sp>
      <p:sp>
        <p:nvSpPr>
          <p:cNvPr id="11" name="ZoneTexte 10">
            <a:extLst>
              <a:ext uri="{FF2B5EF4-FFF2-40B4-BE49-F238E27FC236}">
                <a16:creationId xmlns:a16="http://schemas.microsoft.com/office/drawing/2014/main" id="{388627E9-7C59-4CED-A8F9-CE2561E8697A}"/>
              </a:ext>
            </a:extLst>
          </p:cNvPr>
          <p:cNvSpPr txBox="1"/>
          <p:nvPr/>
        </p:nvSpPr>
        <p:spPr>
          <a:xfrm>
            <a:off x="3211687" y="1319037"/>
            <a:ext cx="3110091" cy="408623"/>
          </a:xfrm>
          <a:prstGeom prst="wedgeRoundRectCallout">
            <a:avLst>
              <a:gd name="adj1" fmla="val -57889"/>
              <a:gd name="adj2" fmla="val 42946"/>
              <a:gd name="adj3" fmla="val 16667"/>
            </a:avLst>
          </a:prstGeom>
          <a:noFill/>
          <a:ln>
            <a:solidFill>
              <a:schemeClr val="accent3"/>
            </a:solidFill>
          </a:ln>
        </p:spPr>
        <p:txBody>
          <a:bodyPr wrap="square">
            <a:spAutoFit/>
          </a:bodyPr>
          <a:lstStyle/>
          <a:p>
            <a:pPr marL="0" lvl="2" algn="just">
              <a:buClr>
                <a:schemeClr val="accent6">
                  <a:lumMod val="75000"/>
                </a:schemeClr>
              </a:buClr>
            </a:pPr>
            <a:r>
              <a:rPr lang="en-GB" dirty="0"/>
              <a:t>Return in the ITS history</a:t>
            </a:r>
          </a:p>
        </p:txBody>
      </p:sp>
      <p:sp>
        <p:nvSpPr>
          <p:cNvPr id="2" name="Espace réservé du numéro de diapositive 1">
            <a:extLst>
              <a:ext uri="{FF2B5EF4-FFF2-40B4-BE49-F238E27FC236}">
                <a16:creationId xmlns:a16="http://schemas.microsoft.com/office/drawing/2014/main" id="{F1A6EE61-F0DD-4110-90DE-D9681822E254}"/>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54</a:t>
            </a:fld>
            <a:endParaRPr lang="fr-FR">
              <a:solidFill>
                <a:schemeClr val="bg1">
                  <a:alpha val="25000"/>
                </a:schemeClr>
              </a:solidFill>
            </a:endParaRPr>
          </a:p>
        </p:txBody>
      </p:sp>
    </p:spTree>
    <p:extLst>
      <p:ext uri="{BB962C8B-B14F-4D97-AF65-F5344CB8AC3E}">
        <p14:creationId xmlns:p14="http://schemas.microsoft.com/office/powerpoint/2010/main" val="2992534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C3345D97-0B03-4699-AC05-D1E0B3B36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091" y="2492993"/>
            <a:ext cx="1416992" cy="1872014"/>
          </a:xfrm>
        </p:spPr>
      </p:pic>
      <p:sp>
        <p:nvSpPr>
          <p:cNvPr id="8" name="Bulle narrative : rectangle à coins arrondis 7">
            <a:extLst>
              <a:ext uri="{FF2B5EF4-FFF2-40B4-BE49-F238E27FC236}">
                <a16:creationId xmlns:a16="http://schemas.microsoft.com/office/drawing/2014/main" id="{2B975219-BF50-4DF2-BF10-4299D9FA3C28}"/>
              </a:ext>
            </a:extLst>
          </p:cNvPr>
          <p:cNvSpPr/>
          <p:nvPr/>
        </p:nvSpPr>
        <p:spPr>
          <a:xfrm>
            <a:off x="2843209" y="1651356"/>
            <a:ext cx="3760791" cy="482096"/>
          </a:xfrm>
          <a:prstGeom prst="wedgeRoundRectCallout">
            <a:avLst>
              <a:gd name="adj1" fmla="val -59599"/>
              <a:gd name="adj2" fmla="val 57106"/>
              <a:gd name="adj3" fmla="val 16667"/>
            </a:avLst>
          </a:prstGeom>
          <a:solidFill>
            <a:schemeClr val="accent6">
              <a:lumMod val="50000"/>
            </a:schemeClr>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t>Your histories should now be ready.</a:t>
            </a:r>
            <a:endParaRPr lang="fr-FR" dirty="0"/>
          </a:p>
        </p:txBody>
      </p:sp>
      <p:sp>
        <p:nvSpPr>
          <p:cNvPr id="9" name="Bulle narrative : rectangle à coins arrondis 8">
            <a:extLst>
              <a:ext uri="{FF2B5EF4-FFF2-40B4-BE49-F238E27FC236}">
                <a16:creationId xmlns:a16="http://schemas.microsoft.com/office/drawing/2014/main" id="{8C0EDC67-1C6C-480B-8E78-AC0015843555}"/>
              </a:ext>
            </a:extLst>
          </p:cNvPr>
          <p:cNvSpPr/>
          <p:nvPr/>
        </p:nvSpPr>
        <p:spPr>
          <a:xfrm>
            <a:off x="3441519" y="2495504"/>
            <a:ext cx="5431547" cy="1258711"/>
          </a:xfrm>
          <a:prstGeom prst="wedgeRoundRectCallout">
            <a:avLst>
              <a:gd name="adj1" fmla="val -56648"/>
              <a:gd name="adj2" fmla="val 19357"/>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Please share them with us.</a:t>
            </a:r>
          </a:p>
          <a:p>
            <a:pPr algn="just">
              <a:buClr>
                <a:schemeClr val="accent6">
                  <a:lumMod val="75000"/>
                </a:schemeClr>
              </a:buClr>
            </a:pPr>
            <a:endParaRPr lang="en-US" dirty="0">
              <a:solidFill>
                <a:schemeClr val="tx2">
                  <a:lumMod val="50000"/>
                </a:schemeClr>
              </a:solidFill>
            </a:endParaRPr>
          </a:p>
          <a:p>
            <a:pPr algn="just">
              <a:buClr>
                <a:schemeClr val="accent6">
                  <a:lumMod val="75000"/>
                </a:schemeClr>
              </a:buClr>
            </a:pPr>
            <a:endParaRPr lang="en-US" dirty="0">
              <a:solidFill>
                <a:schemeClr val="tx2">
                  <a:lumMod val="50000"/>
                </a:schemeClr>
              </a:solidFill>
            </a:endParaRPr>
          </a:p>
          <a:p>
            <a:pPr algn="just">
              <a:buClr>
                <a:schemeClr val="accent6">
                  <a:lumMod val="75000"/>
                </a:schemeClr>
              </a:buClr>
            </a:pPr>
            <a:r>
              <a:rPr lang="en-US" dirty="0">
                <a:solidFill>
                  <a:schemeClr val="tx2">
                    <a:lumMod val="50000"/>
                  </a:schemeClr>
                </a:solidFill>
              </a:rPr>
              <a:t>You can refer to </a:t>
            </a:r>
            <a:r>
              <a:rPr lang="en-US" dirty="0">
                <a:solidFill>
                  <a:schemeClr val="tx2">
                    <a:lumMod val="50000"/>
                  </a:schemeClr>
                </a:solidFill>
                <a:hlinkClick r:id="rId3" action="ppaction://hlinksldjump"/>
              </a:rPr>
              <a:t>this slide</a:t>
            </a:r>
            <a:r>
              <a:rPr lang="en-US" dirty="0">
                <a:solidFill>
                  <a:schemeClr val="tx2">
                    <a:lumMod val="50000"/>
                  </a:schemeClr>
                </a:solidFill>
              </a:rPr>
              <a:t>.</a:t>
            </a:r>
          </a:p>
        </p:txBody>
      </p:sp>
      <p:sp>
        <p:nvSpPr>
          <p:cNvPr id="10" name="Bulle narrative : rectangle à coins arrondis 9">
            <a:extLst>
              <a:ext uri="{FF2B5EF4-FFF2-40B4-BE49-F238E27FC236}">
                <a16:creationId xmlns:a16="http://schemas.microsoft.com/office/drawing/2014/main" id="{F557968B-A348-423D-A886-BE2795F2DAB4}"/>
              </a:ext>
            </a:extLst>
          </p:cNvPr>
          <p:cNvSpPr/>
          <p:nvPr/>
        </p:nvSpPr>
        <p:spPr>
          <a:xfrm>
            <a:off x="3549560" y="5407425"/>
            <a:ext cx="6108880" cy="1083685"/>
          </a:xfrm>
          <a:prstGeom prst="wedgeRoundRectCallout">
            <a:avLst>
              <a:gd name="adj1" fmla="val -56796"/>
              <a:gd name="adj2" fmla="val -54776"/>
              <a:gd name="adj3" fmla="val 16667"/>
            </a:avLst>
          </a:prstGeom>
          <a:solidFill>
            <a:srgbClr val="C2EBC2"/>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buClr>
                <a:schemeClr val="accent6">
                  <a:lumMod val="75000"/>
                </a:schemeClr>
              </a:buClr>
            </a:pPr>
            <a:r>
              <a:rPr lang="en-US" dirty="0">
                <a:solidFill>
                  <a:schemeClr val="tx2">
                    <a:lumMod val="50000"/>
                  </a:schemeClr>
                </a:solidFill>
              </a:rPr>
              <a:t>Please send us an email to let us know when everything is OK.</a:t>
            </a:r>
          </a:p>
          <a:p>
            <a:pPr algn="just">
              <a:buClr>
                <a:schemeClr val="accent6">
                  <a:lumMod val="75000"/>
                </a:schemeClr>
              </a:buClr>
            </a:pPr>
            <a:r>
              <a:rPr lang="en-GB" sz="1800" dirty="0">
                <a:solidFill>
                  <a:srgbClr val="FF5050"/>
                </a:solidFill>
              </a:rPr>
              <a:t>                    </a:t>
            </a:r>
          </a:p>
          <a:p>
            <a:pPr algn="just">
              <a:buClr>
                <a:schemeClr val="accent6">
                  <a:lumMod val="75000"/>
                </a:schemeClr>
              </a:buClr>
            </a:pPr>
            <a:r>
              <a:rPr lang="en-GB" dirty="0">
                <a:solidFill>
                  <a:srgbClr val="FF5050"/>
                </a:solidFill>
              </a:rPr>
              <a:t>            </a:t>
            </a:r>
            <a:r>
              <a:rPr lang="en-GB" sz="1800" u="sng" dirty="0">
                <a:solidFill>
                  <a:schemeClr val="accent2"/>
                </a:solidFill>
              </a:rPr>
              <a:t>frogs-training@inrae.fr</a:t>
            </a:r>
            <a:endParaRPr lang="fr-FR" dirty="0">
              <a:solidFill>
                <a:schemeClr val="accent2"/>
              </a:solidFill>
            </a:endParaRPr>
          </a:p>
        </p:txBody>
      </p:sp>
      <mc:AlternateContent xmlns:mc="http://schemas.openxmlformats.org/markup-compatibility/2006" xmlns:pslz="http://schemas.microsoft.com/office/powerpoint/2016/slidezoom">
        <mc:Choice Requires="pslz">
          <p:graphicFrame>
            <p:nvGraphicFramePr>
              <p:cNvPr id="3" name="Zoom de diapositive 2">
                <a:extLst>
                  <a:ext uri="{FF2B5EF4-FFF2-40B4-BE49-F238E27FC236}">
                    <a16:creationId xmlns:a16="http://schemas.microsoft.com/office/drawing/2014/main" id="{18FD3C9A-D7BB-4A68-8716-098C24DB73DA}"/>
                  </a:ext>
                </a:extLst>
              </p:cNvPr>
              <p:cNvGraphicFramePr>
                <a:graphicFrameLocks noChangeAspect="1"/>
              </p:cNvGraphicFramePr>
              <p:nvPr>
                <p:extLst>
                  <p:ext uri="{D42A27DB-BD31-4B8C-83A1-F6EECF244321}">
                    <p14:modId xmlns:p14="http://schemas.microsoft.com/office/powerpoint/2010/main" val="840254239"/>
                  </p:ext>
                </p:extLst>
              </p:nvPr>
            </p:nvGraphicFramePr>
            <p:xfrm>
              <a:off x="7006430" y="3259017"/>
              <a:ext cx="3048000" cy="1714500"/>
            </p:xfrm>
            <a:graphic>
              <a:graphicData uri="http://schemas.microsoft.com/office/powerpoint/2016/slidezoom">
                <pslz:sldZm>
                  <pslz:sldZmObj sldId="1037" cId="3489894441">
                    <pslz:zmPr id="{D0B7E724-BCA6-4E5E-9BB8-A2A38A8A7BAD}"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schemeClr val="accent3">
                              <a:lumMod val="75000"/>
                            </a:schemeClr>
                          </a:solidFill>
                        </a:ln>
                      </p166:spPr>
                    </pslz:zmPr>
                  </pslz:sldZmObj>
                </pslz:sldZm>
              </a:graphicData>
            </a:graphic>
          </p:graphicFrame>
        </mc:Choice>
        <mc:Fallback xmlns="">
          <p:pic>
            <p:nvPicPr>
              <p:cNvPr id="3" name="Zoom de diapositive 2">
                <a:hlinkClick r:id="rId5" action="ppaction://hlinksldjump"/>
                <a:extLst>
                  <a:ext uri="{FF2B5EF4-FFF2-40B4-BE49-F238E27FC236}">
                    <a16:creationId xmlns:a16="http://schemas.microsoft.com/office/drawing/2014/main" id="{18FD3C9A-D7BB-4A68-8716-098C24DB73DA}"/>
                  </a:ext>
                </a:extLst>
              </p:cNvPr>
              <p:cNvPicPr>
                <a:picLocks noGrp="1" noRot="1" noChangeAspect="1" noMove="1" noResize="1" noEditPoints="1" noAdjustHandles="1" noChangeArrowheads="1" noChangeShapeType="1"/>
              </p:cNvPicPr>
              <p:nvPr/>
            </p:nvPicPr>
            <p:blipFill>
              <a:blip r:embed="rId6"/>
              <a:stretch>
                <a:fillRect/>
              </a:stretch>
            </p:blipFill>
            <p:spPr>
              <a:xfrm>
                <a:off x="7006430" y="3259017"/>
                <a:ext cx="3048000" cy="1714500"/>
              </a:xfrm>
              <a:prstGeom prst="rect">
                <a:avLst/>
              </a:prstGeom>
              <a:ln w="3175">
                <a:solidFill>
                  <a:schemeClr val="accent3">
                    <a:lumMod val="75000"/>
                  </a:schemeClr>
                </a:solidFill>
              </a:ln>
            </p:spPr>
          </p:pic>
        </mc:Fallback>
      </mc:AlternateContent>
      <p:pic>
        <p:nvPicPr>
          <p:cNvPr id="13" name="Graphique 12" descr="Adresse de courrier avec un remplissage uni">
            <a:extLst>
              <a:ext uri="{FF2B5EF4-FFF2-40B4-BE49-F238E27FC236}">
                <a16:creationId xmlns:a16="http://schemas.microsoft.com/office/drawing/2014/main" id="{E02B1A85-9C26-4889-B239-5BC74585AD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19689" y="5949267"/>
            <a:ext cx="513644" cy="513644"/>
          </a:xfrm>
          <a:prstGeom prst="rect">
            <a:avLst/>
          </a:prstGeom>
        </p:spPr>
      </p:pic>
      <p:sp>
        <p:nvSpPr>
          <p:cNvPr id="14" name="Espace réservé du numéro de diapositive 13">
            <a:extLst>
              <a:ext uri="{FF2B5EF4-FFF2-40B4-BE49-F238E27FC236}">
                <a16:creationId xmlns:a16="http://schemas.microsoft.com/office/drawing/2014/main" id="{E98B179F-D0C1-4EC8-9FDD-1E779F5993C8}"/>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55</a:t>
            </a:fld>
            <a:endParaRPr lang="fr-FR">
              <a:solidFill>
                <a:schemeClr val="bg1">
                  <a:alpha val="25000"/>
                </a:schemeClr>
              </a:solidFill>
            </a:endParaRPr>
          </a:p>
        </p:txBody>
      </p:sp>
      <p:pic>
        <p:nvPicPr>
          <p:cNvPr id="4" name="Image 3">
            <a:extLst>
              <a:ext uri="{FF2B5EF4-FFF2-40B4-BE49-F238E27FC236}">
                <a16:creationId xmlns:a16="http://schemas.microsoft.com/office/drawing/2014/main" id="{A0C8511B-5790-4405-8691-943A42457107}"/>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549560" y="2896258"/>
            <a:ext cx="4851106" cy="334559"/>
          </a:xfrm>
          <a:prstGeom prst="rect">
            <a:avLst/>
          </a:prstGeom>
        </p:spPr>
      </p:pic>
    </p:spTree>
    <p:extLst>
      <p:ext uri="{BB962C8B-B14F-4D97-AF65-F5344CB8AC3E}">
        <p14:creationId xmlns:p14="http://schemas.microsoft.com/office/powerpoint/2010/main" val="403453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9432ACF-5FE7-497C-9AFE-83D5E98C7CFD}"/>
              </a:ext>
            </a:extLst>
          </p:cNvPr>
          <p:cNvSpPr>
            <a:spLocks noGrp="1"/>
          </p:cNvSpPr>
          <p:nvPr>
            <p:ph type="ctrTitle"/>
          </p:nvPr>
        </p:nvSpPr>
        <p:spPr>
          <a:xfrm>
            <a:off x="1226127" y="770467"/>
            <a:ext cx="5366584" cy="3301912"/>
          </a:xfrm>
        </p:spPr>
        <p:txBody>
          <a:bodyPr>
            <a:normAutofit/>
          </a:bodyPr>
          <a:lstStyle/>
          <a:p>
            <a:r>
              <a:rPr lang="en-US" sz="4800" dirty="0"/>
              <a:t>Thank you for following this first step.</a:t>
            </a:r>
            <a:br>
              <a:rPr lang="en-US" sz="4800" dirty="0"/>
            </a:br>
            <a:r>
              <a:rPr lang="en-US" sz="4800" dirty="0"/>
              <a:t>See you on </a:t>
            </a:r>
            <a:r>
              <a:rPr lang="en-US" sz="4800" dirty="0" err="1"/>
              <a:t>monday</a:t>
            </a:r>
            <a:r>
              <a:rPr lang="en-US" sz="4800" dirty="0"/>
              <a:t> 23</a:t>
            </a:r>
            <a:r>
              <a:rPr lang="en-US" sz="4800" baseline="30000" dirty="0"/>
              <a:t>th</a:t>
            </a:r>
            <a:r>
              <a:rPr lang="en-US" sz="4800" dirty="0"/>
              <a:t> March!</a:t>
            </a:r>
            <a:endParaRPr lang="fr-FR" sz="4800" dirty="0"/>
          </a:p>
        </p:txBody>
      </p:sp>
      <p:sp>
        <p:nvSpPr>
          <p:cNvPr id="8" name="Sous-titre 7">
            <a:extLst>
              <a:ext uri="{FF2B5EF4-FFF2-40B4-BE49-F238E27FC236}">
                <a16:creationId xmlns:a16="http://schemas.microsoft.com/office/drawing/2014/main" id="{539C63BE-E509-4711-8764-C0E4C92F20B8}"/>
              </a:ext>
            </a:extLst>
          </p:cNvPr>
          <p:cNvSpPr>
            <a:spLocks noGrp="1"/>
          </p:cNvSpPr>
          <p:nvPr>
            <p:ph type="subTitle" idx="1"/>
          </p:nvPr>
        </p:nvSpPr>
        <p:spPr/>
        <p:txBody>
          <a:bodyPr/>
          <a:lstStyle/>
          <a:p>
            <a:r>
              <a:rPr lang="fr-FR" dirty="0" err="1"/>
              <a:t>Your</a:t>
            </a:r>
            <a:r>
              <a:rPr lang="fr-FR" dirty="0"/>
              <a:t> </a:t>
            </a:r>
            <a:r>
              <a:rPr lang="fr-FR" dirty="0" err="1"/>
              <a:t>trainers</a:t>
            </a:r>
            <a:r>
              <a:rPr lang="fr-FR" dirty="0"/>
              <a:t>:</a:t>
            </a:r>
          </a:p>
          <a:p>
            <a:r>
              <a:rPr lang="fr-FR" dirty="0"/>
              <a:t>Géraldine &amp; Lucas </a:t>
            </a:r>
          </a:p>
        </p:txBody>
      </p:sp>
      <p:sp>
        <p:nvSpPr>
          <p:cNvPr id="5" name="Espace réservé du numéro de diapositive 4">
            <a:extLst>
              <a:ext uri="{FF2B5EF4-FFF2-40B4-BE49-F238E27FC236}">
                <a16:creationId xmlns:a16="http://schemas.microsoft.com/office/drawing/2014/main" id="{77B5BEA3-B4DC-4020-BE7F-283BEF59A3C4}"/>
              </a:ext>
            </a:extLst>
          </p:cNvPr>
          <p:cNvSpPr>
            <a:spLocks noGrp="1"/>
          </p:cNvSpPr>
          <p:nvPr>
            <p:ph type="sldNum" sz="quarter" idx="12"/>
          </p:nvPr>
        </p:nvSpPr>
        <p:spPr/>
        <p:txBody>
          <a:bodyPr/>
          <a:lstStyle/>
          <a:p>
            <a:fld id="{E664AC5F-3F38-4704-86B1-1827B55652FA}" type="slidenum">
              <a:rPr lang="fr-FR" smtClean="0"/>
              <a:pPr/>
              <a:t>56</a:t>
            </a:fld>
            <a:endParaRPr lang="fr-FR"/>
          </a:p>
        </p:txBody>
      </p:sp>
      <p:pic>
        <p:nvPicPr>
          <p:cNvPr id="10" name="Image 9">
            <a:extLst>
              <a:ext uri="{FF2B5EF4-FFF2-40B4-BE49-F238E27FC236}">
                <a16:creationId xmlns:a16="http://schemas.microsoft.com/office/drawing/2014/main" id="{8510E176-BA47-43D7-B0B6-F15B51F287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37" b="5807"/>
          <a:stretch/>
        </p:blipFill>
        <p:spPr>
          <a:xfrm>
            <a:off x="3652681" y="5330382"/>
            <a:ext cx="1086640" cy="1044827"/>
          </a:xfrm>
          <a:prstGeom prst="rect">
            <a:avLst/>
          </a:prstGeom>
        </p:spPr>
      </p:pic>
      <p:pic>
        <p:nvPicPr>
          <p:cNvPr id="12" name="Image 11">
            <a:extLst>
              <a:ext uri="{FF2B5EF4-FFF2-40B4-BE49-F238E27FC236}">
                <a16:creationId xmlns:a16="http://schemas.microsoft.com/office/drawing/2014/main" id="{2867CB7C-FBC5-43C9-B3DA-AE99B3CA64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00" t="-1" r="-372" b="6321"/>
          <a:stretch/>
        </p:blipFill>
        <p:spPr>
          <a:xfrm>
            <a:off x="4947148" y="5330381"/>
            <a:ext cx="924260" cy="1044827"/>
          </a:xfrm>
          <a:prstGeom prst="rect">
            <a:avLst/>
          </a:prstGeom>
        </p:spPr>
      </p:pic>
    </p:spTree>
    <p:extLst>
      <p:ext uri="{BB962C8B-B14F-4D97-AF65-F5344CB8AC3E}">
        <p14:creationId xmlns:p14="http://schemas.microsoft.com/office/powerpoint/2010/main" val="40222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785261-9F4D-447A-ABBF-F43E0F11CA53}"/>
              </a:ext>
            </a:extLst>
          </p:cNvPr>
          <p:cNvSpPr>
            <a:spLocks noGrp="1"/>
          </p:cNvSpPr>
          <p:nvPr>
            <p:ph type="title"/>
          </p:nvPr>
        </p:nvSpPr>
        <p:spPr/>
        <p:txBody>
          <a:bodyPr/>
          <a:lstStyle/>
          <a:p>
            <a:r>
              <a:rPr lang="fr-FR" dirty="0" err="1"/>
              <a:t>Accessing</a:t>
            </a:r>
            <a:r>
              <a:rPr lang="fr-FR" dirty="0"/>
              <a:t> the platform</a:t>
            </a:r>
          </a:p>
        </p:txBody>
      </p:sp>
      <p:sp>
        <p:nvSpPr>
          <p:cNvPr id="3" name="Espace réservé du contenu 2">
            <a:extLst>
              <a:ext uri="{FF2B5EF4-FFF2-40B4-BE49-F238E27FC236}">
                <a16:creationId xmlns:a16="http://schemas.microsoft.com/office/drawing/2014/main" id="{EEED1EAB-D975-4EC1-ADED-9FFBE67D4F45}"/>
              </a:ext>
            </a:extLst>
          </p:cNvPr>
          <p:cNvSpPr>
            <a:spLocks noGrp="1"/>
          </p:cNvSpPr>
          <p:nvPr>
            <p:ph idx="1"/>
          </p:nvPr>
        </p:nvSpPr>
        <p:spPr>
          <a:xfrm>
            <a:off x="676274" y="1595120"/>
            <a:ext cx="10354583" cy="1833879"/>
          </a:xfrm>
        </p:spPr>
        <p:txBody>
          <a:bodyPr>
            <a:noAutofit/>
          </a:bodyPr>
          <a:lstStyle/>
          <a:p>
            <a:pPr>
              <a:lnSpc>
                <a:spcPct val="100000"/>
              </a:lnSpc>
            </a:pPr>
            <a:r>
              <a:rPr lang="en-US" sz="1800" dirty="0"/>
              <a:t>When using FROGS on the Galaxy platform, nothing runs on your own computer.</a:t>
            </a:r>
          </a:p>
          <a:p>
            <a:pPr>
              <a:lnSpc>
                <a:spcPct val="100000"/>
              </a:lnSpc>
            </a:pPr>
            <a:r>
              <a:rPr lang="en-US" sz="1800" dirty="0"/>
              <a:t>All computations are executed on remote servers, so your computer is only used to access the web interface.</a:t>
            </a:r>
          </a:p>
          <a:p>
            <a:pPr>
              <a:lnSpc>
                <a:spcPct val="100000"/>
              </a:lnSpc>
            </a:pPr>
            <a:r>
              <a:rPr lang="en-US" sz="1800" dirty="0"/>
              <a:t>This means you can run analyses without worrying about your computer’s power or operating system — you only need a web browser and an internet connection.</a:t>
            </a:r>
            <a:endParaRPr lang="fr-FR" sz="1800" dirty="0"/>
          </a:p>
        </p:txBody>
      </p:sp>
      <p:pic>
        <p:nvPicPr>
          <p:cNvPr id="1026" name="Picture 2" descr="galaxy project">
            <a:extLst>
              <a:ext uri="{FF2B5EF4-FFF2-40B4-BE49-F238E27FC236}">
                <a16:creationId xmlns:a16="http://schemas.microsoft.com/office/drawing/2014/main" id="{E1EA14F5-D042-474D-962E-E7987FCA4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534" y="3429000"/>
            <a:ext cx="6804932" cy="321139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70D3A7E6-F9C1-4B5C-9DA8-580170583C45}"/>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6</a:t>
            </a:fld>
            <a:endParaRPr lang="fr-FR">
              <a:solidFill>
                <a:schemeClr val="bg1">
                  <a:alpha val="25000"/>
                </a:schemeClr>
              </a:solidFill>
            </a:endParaRPr>
          </a:p>
        </p:txBody>
      </p:sp>
    </p:spTree>
    <p:extLst>
      <p:ext uri="{BB962C8B-B14F-4D97-AF65-F5344CB8AC3E}">
        <p14:creationId xmlns:p14="http://schemas.microsoft.com/office/powerpoint/2010/main" val="297122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543AE-0A91-4B8F-858F-92C5BF33E229}"/>
              </a:ext>
            </a:extLst>
          </p:cNvPr>
          <p:cNvSpPr>
            <a:spLocks noGrp="1"/>
          </p:cNvSpPr>
          <p:nvPr>
            <p:ph type="title"/>
          </p:nvPr>
        </p:nvSpPr>
        <p:spPr/>
        <p:txBody>
          <a:bodyPr/>
          <a:lstStyle/>
          <a:p>
            <a:r>
              <a:rPr lang="en-US" dirty="0"/>
              <a:t>FROGS is hosted on three main partner platforms</a:t>
            </a:r>
            <a:endParaRPr lang="fr-FR" dirty="0"/>
          </a:p>
        </p:txBody>
      </p:sp>
      <p:sp>
        <p:nvSpPr>
          <p:cNvPr id="3" name="Espace réservé du contenu 2">
            <a:extLst>
              <a:ext uri="{FF2B5EF4-FFF2-40B4-BE49-F238E27FC236}">
                <a16:creationId xmlns:a16="http://schemas.microsoft.com/office/drawing/2014/main" id="{E4D523F4-39EC-4A25-A433-1F6C425CF694}"/>
              </a:ext>
            </a:extLst>
          </p:cNvPr>
          <p:cNvSpPr>
            <a:spLocks noGrp="1"/>
          </p:cNvSpPr>
          <p:nvPr>
            <p:ph idx="1"/>
          </p:nvPr>
        </p:nvSpPr>
        <p:spPr>
          <a:xfrm>
            <a:off x="261258" y="1022047"/>
            <a:ext cx="11168742" cy="2058025"/>
          </a:xfrm>
        </p:spPr>
        <p:txBody>
          <a:bodyPr>
            <a:normAutofit/>
          </a:bodyPr>
          <a:lstStyle/>
          <a:p>
            <a:pPr>
              <a:lnSpc>
                <a:spcPct val="100000"/>
              </a:lnSpc>
            </a:pPr>
            <a:endParaRPr lang="fr-FR" sz="2000" dirty="0"/>
          </a:p>
          <a:p>
            <a:pPr>
              <a:lnSpc>
                <a:spcPct val="100000"/>
              </a:lnSpc>
              <a:buFont typeface="Wingdings" panose="05000000000000000000" pitchFamily="2" charset="2"/>
              <a:buChar char="§"/>
            </a:pPr>
            <a:r>
              <a:rPr lang="fr-FR" sz="2000" dirty="0"/>
              <a:t>    Genotoul Bioinfo/Sigenae (INRAE Toulouse) </a:t>
            </a:r>
            <a:r>
              <a:rPr lang="fr-FR" sz="2000" dirty="0">
                <a:solidFill>
                  <a:schemeClr val="bg2">
                    <a:lumMod val="50000"/>
                  </a:schemeClr>
                </a:solidFill>
                <a:hlinkClick r:id="rId2">
                  <a:extLst>
                    <a:ext uri="{A12FA001-AC4F-418D-AE19-62706E023703}">
                      <ahyp:hlinkClr xmlns:ahyp="http://schemas.microsoft.com/office/drawing/2018/hyperlinkcolor" val="tx"/>
                    </a:ext>
                  </a:extLst>
                </a:hlinkClick>
              </a:rPr>
              <a:t>https://vm-galaxy-prod.toulouse.inrae.fr</a:t>
            </a:r>
            <a:r>
              <a:rPr lang="fr-FR" sz="2000" dirty="0">
                <a:solidFill>
                  <a:schemeClr val="bg2">
                    <a:lumMod val="50000"/>
                  </a:schemeClr>
                </a:solidFill>
              </a:rPr>
              <a:t> </a:t>
            </a:r>
          </a:p>
          <a:p>
            <a:pPr>
              <a:lnSpc>
                <a:spcPct val="100000"/>
              </a:lnSpc>
              <a:buFont typeface="Wingdings" panose="05000000000000000000" pitchFamily="2" charset="2"/>
              <a:buChar char="§"/>
            </a:pPr>
            <a:r>
              <a:rPr lang="fr-FR" sz="2000" dirty="0"/>
              <a:t>    </a:t>
            </a:r>
            <a:r>
              <a:rPr lang="fr-FR" sz="2000" dirty="0" err="1"/>
              <a:t>Migale</a:t>
            </a:r>
            <a:r>
              <a:rPr lang="fr-FR" sz="2000" dirty="0"/>
              <a:t> (INRAE Jouy-en-Josas) </a:t>
            </a:r>
            <a:r>
              <a:rPr lang="fr-FR" sz="2000" dirty="0">
                <a:solidFill>
                  <a:schemeClr val="bg2">
                    <a:lumMod val="50000"/>
                  </a:schemeClr>
                </a:solidFill>
                <a:hlinkClick r:id="rId3">
                  <a:extLst>
                    <a:ext uri="{A12FA001-AC4F-418D-AE19-62706E023703}">
                      <ahyp:hlinkClr xmlns:ahyp="http://schemas.microsoft.com/office/drawing/2018/hyperlinkcolor" val="tx"/>
                    </a:ext>
                  </a:extLst>
                </a:hlinkClick>
              </a:rPr>
              <a:t>https://galaxy.migale.inra.fr</a:t>
            </a:r>
            <a:r>
              <a:rPr lang="fr-FR" sz="2000" dirty="0">
                <a:solidFill>
                  <a:schemeClr val="bg2">
                    <a:lumMod val="50000"/>
                  </a:schemeClr>
                </a:solidFill>
              </a:rPr>
              <a:t> </a:t>
            </a:r>
          </a:p>
          <a:p>
            <a:pPr>
              <a:lnSpc>
                <a:spcPct val="100000"/>
              </a:lnSpc>
              <a:buFont typeface="Wingdings" panose="05000000000000000000" pitchFamily="2" charset="2"/>
              <a:buChar char="§"/>
            </a:pPr>
            <a:r>
              <a:rPr lang="fr-FR" sz="2000" dirty="0"/>
              <a:t>    IFB </a:t>
            </a:r>
            <a:r>
              <a:rPr lang="fr-FR" sz="2000" dirty="0" err="1"/>
              <a:t>Core</a:t>
            </a:r>
            <a:r>
              <a:rPr lang="fr-FR" sz="2000" dirty="0"/>
              <a:t> (French </a:t>
            </a:r>
            <a:r>
              <a:rPr lang="fr-FR" sz="2000" dirty="0" err="1"/>
              <a:t>Bioinformatics</a:t>
            </a:r>
            <a:r>
              <a:rPr lang="fr-FR" sz="2000" dirty="0"/>
              <a:t> Institute) </a:t>
            </a:r>
            <a:r>
              <a:rPr lang="fr-FR" sz="2000" dirty="0">
                <a:solidFill>
                  <a:schemeClr val="bg2">
                    <a:lumMod val="50000"/>
                  </a:schemeClr>
                </a:solidFill>
                <a:hlinkClick r:id="rId4">
                  <a:extLst>
                    <a:ext uri="{A12FA001-AC4F-418D-AE19-62706E023703}">
                      <ahyp:hlinkClr xmlns:ahyp="http://schemas.microsoft.com/office/drawing/2018/hyperlinkcolor" val="tx"/>
                    </a:ext>
                  </a:extLst>
                </a:hlinkClick>
              </a:rPr>
              <a:t>https://metabarcoding.usegalaxy.fr</a:t>
            </a:r>
            <a:r>
              <a:rPr lang="fr-FR" sz="2000" dirty="0">
                <a:solidFill>
                  <a:schemeClr val="bg2">
                    <a:lumMod val="50000"/>
                  </a:schemeClr>
                </a:solidFill>
              </a:rPr>
              <a:t> </a:t>
            </a:r>
          </a:p>
          <a:p>
            <a:pPr>
              <a:lnSpc>
                <a:spcPct val="100000"/>
              </a:lnSpc>
            </a:pPr>
            <a:endParaRPr lang="fr-FR" sz="2000" dirty="0"/>
          </a:p>
        </p:txBody>
      </p:sp>
      <p:sp>
        <p:nvSpPr>
          <p:cNvPr id="5" name="ZoneTexte 4">
            <a:extLst>
              <a:ext uri="{FF2B5EF4-FFF2-40B4-BE49-F238E27FC236}">
                <a16:creationId xmlns:a16="http://schemas.microsoft.com/office/drawing/2014/main" id="{C155C4F6-9019-4FF4-9FAF-F74C8B0B246D}"/>
              </a:ext>
            </a:extLst>
          </p:cNvPr>
          <p:cNvSpPr txBox="1"/>
          <p:nvPr/>
        </p:nvSpPr>
        <p:spPr>
          <a:xfrm>
            <a:off x="261258" y="3080072"/>
            <a:ext cx="10772775" cy="3139321"/>
          </a:xfrm>
          <a:prstGeom prst="rect">
            <a:avLst/>
          </a:prstGeom>
          <a:noFill/>
        </p:spPr>
        <p:txBody>
          <a:bodyPr wrap="square">
            <a:spAutoFit/>
          </a:bodyPr>
          <a:lstStyle/>
          <a:p>
            <a:r>
              <a:rPr lang="en-US" b="1" dirty="0"/>
              <a:t>⚠️ Important</a:t>
            </a:r>
            <a:br>
              <a:rPr lang="en-US" dirty="0"/>
            </a:br>
            <a:br>
              <a:rPr lang="en-US" dirty="0"/>
            </a:br>
            <a:r>
              <a:rPr lang="en-US" dirty="0"/>
              <a:t>Each Galaxy platform operates </a:t>
            </a:r>
            <a:r>
              <a:rPr lang="en-US" dirty="0">
                <a:solidFill>
                  <a:schemeClr val="accent2"/>
                </a:solidFill>
              </a:rPr>
              <a:t>independently</a:t>
            </a:r>
            <a:r>
              <a:rPr lang="en-US" dirty="0"/>
              <a:t>. FROGS is available on several Galaxy instances but these </a:t>
            </a:r>
            <a:r>
              <a:rPr lang="en-US" dirty="0">
                <a:solidFill>
                  <a:schemeClr val="accent2"/>
                </a:solidFill>
              </a:rPr>
              <a:t>platforms are not connected to each other</a:t>
            </a:r>
            <a:r>
              <a:rPr lang="en-US" dirty="0"/>
              <a:t>.</a:t>
            </a:r>
            <a:br>
              <a:rPr lang="en-US" dirty="0"/>
            </a:br>
            <a:br>
              <a:rPr lang="en-US" dirty="0"/>
            </a:br>
            <a:r>
              <a:rPr lang="en-US" dirty="0"/>
              <a:t>This means that:</a:t>
            </a:r>
          </a:p>
          <a:p>
            <a:pPr marL="285750" indent="-285750">
              <a:buFont typeface="Wingdings" panose="05000000000000000000" pitchFamily="2" charset="2"/>
              <a:buChar char="§"/>
            </a:pPr>
            <a:r>
              <a:rPr lang="en-US" dirty="0"/>
              <a:t>Your data are stored only on the platform you are using and are </a:t>
            </a:r>
            <a:r>
              <a:rPr lang="en-US" dirty="0">
                <a:solidFill>
                  <a:schemeClr val="bg2">
                    <a:lumMod val="50000"/>
                  </a:schemeClr>
                </a:solidFill>
              </a:rPr>
              <a:t>not shared with other Galaxy servers</a:t>
            </a:r>
            <a:r>
              <a:rPr lang="en-US" dirty="0"/>
              <a:t>.</a:t>
            </a:r>
          </a:p>
          <a:p>
            <a:pPr marL="285750" indent="-285750">
              <a:buFont typeface="Wingdings" panose="05000000000000000000" pitchFamily="2" charset="2"/>
              <a:buChar char="§"/>
            </a:pPr>
            <a:r>
              <a:rPr lang="en-US" dirty="0"/>
              <a:t>Tools and workflows may </a:t>
            </a:r>
            <a:r>
              <a:rPr lang="en-US" dirty="0">
                <a:solidFill>
                  <a:schemeClr val="bg2">
                    <a:lumMod val="50000"/>
                  </a:schemeClr>
                </a:solidFill>
              </a:rPr>
              <a:t>differ slightly between platforms</a:t>
            </a:r>
            <a:r>
              <a:rPr lang="en-US" dirty="0"/>
              <a:t>; some tools available on one FROGS Galaxy instance may not exist elsewhere.</a:t>
            </a:r>
          </a:p>
          <a:p>
            <a:pPr marL="285750" indent="-285750">
              <a:buFont typeface="Wingdings" panose="05000000000000000000" pitchFamily="2" charset="2"/>
              <a:buChar char="§"/>
            </a:pPr>
            <a:r>
              <a:rPr lang="en-US" dirty="0"/>
              <a:t>Each instance relies on its own computing cluster, so </a:t>
            </a:r>
            <a:r>
              <a:rPr lang="en-US" dirty="0">
                <a:solidFill>
                  <a:schemeClr val="bg2">
                    <a:lumMod val="50000"/>
                  </a:schemeClr>
                </a:solidFill>
              </a:rPr>
              <a:t>job performance and storage capacity can vary </a:t>
            </a:r>
            <a:r>
              <a:rPr lang="en-US" dirty="0"/>
              <a:t>from one platform to another.</a:t>
            </a:r>
          </a:p>
        </p:txBody>
      </p:sp>
      <p:sp>
        <p:nvSpPr>
          <p:cNvPr id="4" name="Espace réservé du numéro de diapositive 3">
            <a:extLst>
              <a:ext uri="{FF2B5EF4-FFF2-40B4-BE49-F238E27FC236}">
                <a16:creationId xmlns:a16="http://schemas.microsoft.com/office/drawing/2014/main" id="{6666DF54-4EFC-410A-BA7A-D005DD087107}"/>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7</a:t>
            </a:fld>
            <a:endParaRPr lang="fr-FR">
              <a:solidFill>
                <a:schemeClr val="bg1">
                  <a:alpha val="25000"/>
                </a:schemeClr>
              </a:solidFill>
            </a:endParaRPr>
          </a:p>
        </p:txBody>
      </p:sp>
    </p:spTree>
    <p:extLst>
      <p:ext uri="{BB962C8B-B14F-4D97-AF65-F5344CB8AC3E}">
        <p14:creationId xmlns:p14="http://schemas.microsoft.com/office/powerpoint/2010/main" val="111367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8310018-0FFF-431E-891C-D54E545D2E32}"/>
              </a:ext>
            </a:extLst>
          </p:cNvPr>
          <p:cNvSpPr>
            <a:spLocks noGrp="1"/>
          </p:cNvSpPr>
          <p:nvPr>
            <p:ph type="ctrTitle"/>
          </p:nvPr>
        </p:nvSpPr>
        <p:spPr>
          <a:xfrm>
            <a:off x="1226126" y="770466"/>
            <a:ext cx="5149273" cy="3990219"/>
          </a:xfrm>
        </p:spPr>
        <p:txBody>
          <a:bodyPr/>
          <a:lstStyle/>
          <a:p>
            <a:r>
              <a:rPr lang="fr-FR" dirty="0" err="1"/>
              <a:t>Get</a:t>
            </a:r>
            <a:r>
              <a:rPr lang="fr-FR" dirty="0"/>
              <a:t> </a:t>
            </a:r>
            <a:r>
              <a:rPr lang="fr-FR" dirty="0" err="1"/>
              <a:t>Started</a:t>
            </a:r>
            <a:r>
              <a:rPr lang="fr-FR" dirty="0"/>
              <a:t> </a:t>
            </a:r>
            <a:br>
              <a:rPr lang="fr-FR" dirty="0"/>
            </a:br>
            <a:r>
              <a:rPr lang="fr-FR" dirty="0" err="1"/>
              <a:t>with</a:t>
            </a:r>
            <a:r>
              <a:rPr lang="fr-FR" dirty="0"/>
              <a:t> Galaxy</a:t>
            </a:r>
            <a:br>
              <a:rPr lang="fr-FR" dirty="0"/>
            </a:br>
            <a:br>
              <a:rPr lang="fr-FR" dirty="0"/>
            </a:br>
            <a:r>
              <a:rPr lang="fr-FR" dirty="0"/>
              <a:t>The Galaxy Interface </a:t>
            </a:r>
          </a:p>
        </p:txBody>
      </p:sp>
      <p:sp>
        <p:nvSpPr>
          <p:cNvPr id="2" name="Espace réservé du numéro de diapositive 1">
            <a:extLst>
              <a:ext uri="{FF2B5EF4-FFF2-40B4-BE49-F238E27FC236}">
                <a16:creationId xmlns:a16="http://schemas.microsoft.com/office/drawing/2014/main" id="{7671F852-1C1E-4A73-9A49-A39511BEEF55}"/>
              </a:ext>
            </a:extLst>
          </p:cNvPr>
          <p:cNvSpPr>
            <a:spLocks noGrp="1"/>
          </p:cNvSpPr>
          <p:nvPr>
            <p:ph type="sldNum" sz="quarter" idx="12"/>
          </p:nvPr>
        </p:nvSpPr>
        <p:spPr/>
        <p:txBody>
          <a:bodyPr/>
          <a:lstStyle/>
          <a:p>
            <a:fld id="{141334C3-4CE6-4A75-BE27-90F551227C64}" type="slidenum">
              <a:rPr lang="fr-FR" smtClean="0"/>
              <a:t>8</a:t>
            </a:fld>
            <a:endParaRPr lang="fr-FR"/>
          </a:p>
        </p:txBody>
      </p:sp>
    </p:spTree>
    <p:extLst>
      <p:ext uri="{BB962C8B-B14F-4D97-AF65-F5344CB8AC3E}">
        <p14:creationId xmlns:p14="http://schemas.microsoft.com/office/powerpoint/2010/main" val="104620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8EFED-E5B1-4562-8146-723C97CD2899}"/>
              </a:ext>
            </a:extLst>
          </p:cNvPr>
          <p:cNvSpPr>
            <a:spLocks noGrp="1"/>
          </p:cNvSpPr>
          <p:nvPr>
            <p:ph type="title"/>
          </p:nvPr>
        </p:nvSpPr>
        <p:spPr/>
        <p:txBody>
          <a:bodyPr/>
          <a:lstStyle/>
          <a:p>
            <a:r>
              <a:rPr lang="fr-FR" dirty="0"/>
              <a:t>The Galaxy Interface </a:t>
            </a:r>
            <a:r>
              <a:rPr lang="fr-FR" dirty="0" err="1"/>
              <a:t>Layout</a:t>
            </a:r>
            <a:endParaRPr lang="fr-FR" dirty="0"/>
          </a:p>
        </p:txBody>
      </p:sp>
      <p:sp>
        <p:nvSpPr>
          <p:cNvPr id="3" name="Espace réservé du contenu 2">
            <a:extLst>
              <a:ext uri="{FF2B5EF4-FFF2-40B4-BE49-F238E27FC236}">
                <a16:creationId xmlns:a16="http://schemas.microsoft.com/office/drawing/2014/main" id="{214AA95D-974C-477E-A9DA-B6FF39D36CD6}"/>
              </a:ext>
            </a:extLst>
          </p:cNvPr>
          <p:cNvSpPr>
            <a:spLocks noGrp="1"/>
          </p:cNvSpPr>
          <p:nvPr>
            <p:ph idx="1"/>
          </p:nvPr>
        </p:nvSpPr>
        <p:spPr>
          <a:xfrm>
            <a:off x="676656" y="1666876"/>
            <a:ext cx="10753725" cy="4110990"/>
          </a:xfrm>
        </p:spPr>
        <p:txBody>
          <a:bodyPr/>
          <a:lstStyle/>
          <a:p>
            <a:r>
              <a:rPr lang="en-US" dirty="0"/>
              <a:t>The Galaxy web interface is divided into </a:t>
            </a:r>
            <a:r>
              <a:rPr lang="en-US" b="1" dirty="0"/>
              <a:t>four main panels</a:t>
            </a:r>
            <a:r>
              <a:rPr lang="en-US" dirty="0"/>
              <a:t>, each with a distinct role.</a:t>
            </a:r>
            <a:endParaRPr lang="fr-FR" dirty="0"/>
          </a:p>
        </p:txBody>
      </p:sp>
      <p:pic>
        <p:nvPicPr>
          <p:cNvPr id="2050" name="Picture 2" descr="galaxy">
            <a:extLst>
              <a:ext uri="{FF2B5EF4-FFF2-40B4-BE49-F238E27FC236}">
                <a16:creationId xmlns:a16="http://schemas.microsoft.com/office/drawing/2014/main" id="{25C276E2-3E68-41A2-87E6-5ED28484F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993" y="2365829"/>
            <a:ext cx="7466013" cy="433485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BFCD79B7-D4DC-4CB1-95C1-ECCE5A8AD316}"/>
              </a:ext>
            </a:extLst>
          </p:cNvPr>
          <p:cNvSpPr>
            <a:spLocks noGrp="1"/>
          </p:cNvSpPr>
          <p:nvPr>
            <p:ph type="sldNum" sz="quarter" idx="12"/>
          </p:nvPr>
        </p:nvSpPr>
        <p:spPr/>
        <p:txBody>
          <a:bodyPr/>
          <a:lstStyle/>
          <a:p>
            <a:fld id="{141334C3-4CE6-4A75-BE27-90F551227C64}" type="slidenum">
              <a:rPr lang="fr-FR" smtClean="0">
                <a:solidFill>
                  <a:schemeClr val="bg1">
                    <a:alpha val="25000"/>
                  </a:schemeClr>
                </a:solidFill>
              </a:rPr>
              <a:t>9</a:t>
            </a:fld>
            <a:endParaRPr lang="fr-FR">
              <a:solidFill>
                <a:schemeClr val="bg1">
                  <a:alpha val="25000"/>
                </a:schemeClr>
              </a:solidFill>
            </a:endParaRPr>
          </a:p>
        </p:txBody>
      </p:sp>
    </p:spTree>
    <p:extLst>
      <p:ext uri="{BB962C8B-B14F-4D97-AF65-F5344CB8AC3E}">
        <p14:creationId xmlns:p14="http://schemas.microsoft.com/office/powerpoint/2010/main" val="1936080500"/>
      </p:ext>
    </p:extLst>
  </p:cSld>
  <p:clrMapOvr>
    <a:masterClrMapping/>
  </p:clrMapOvr>
</p:sld>
</file>

<file path=ppt/theme/theme1.xml><?xml version="1.0" encoding="utf-8"?>
<a:theme xmlns:a="http://schemas.openxmlformats.org/drawingml/2006/main" name="Métropolitain">
  <a:themeElements>
    <a:clrScheme name="FROGS5">
      <a:dk1>
        <a:srgbClr val="005254"/>
      </a:dk1>
      <a:lt1>
        <a:sysClr val="window" lastClr="FFFFFF"/>
      </a:lt1>
      <a:dk2>
        <a:srgbClr val="115B49"/>
      </a:dk2>
      <a:lt2>
        <a:srgbClr val="E3F0D8"/>
      </a:lt2>
      <a:accent1>
        <a:srgbClr val="00A4A6"/>
      </a:accent1>
      <a:accent2>
        <a:srgbClr val="ED6D6C"/>
      </a:accent2>
      <a:accent3>
        <a:srgbClr val="85BE58"/>
      </a:accent3>
      <a:accent4>
        <a:srgbClr val="FAD277"/>
      </a:accent4>
      <a:accent5>
        <a:srgbClr val="29D5AC"/>
      </a:accent5>
      <a:accent6>
        <a:srgbClr val="0DF9FF"/>
      </a:accent6>
      <a:hlink>
        <a:srgbClr val="423089"/>
      </a:hlink>
      <a:folHlink>
        <a:srgbClr val="D4206D"/>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Métropolitain</Template>
  <TotalTime>2972</TotalTime>
  <Words>3942</Words>
  <Application>Microsoft Office PowerPoint</Application>
  <PresentationFormat>Grand écran</PresentationFormat>
  <Paragraphs>344</Paragraphs>
  <Slides>56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56</vt:i4>
      </vt:variant>
    </vt:vector>
  </HeadingPairs>
  <TitlesOfParts>
    <vt:vector size="61" baseType="lpstr">
      <vt:lpstr>Arial</vt:lpstr>
      <vt:lpstr>Calibri</vt:lpstr>
      <vt:lpstr>Calibri Light</vt:lpstr>
      <vt:lpstr>Wingdings</vt:lpstr>
      <vt:lpstr>Métropolitain</vt:lpstr>
      <vt:lpstr>Get Started with Galaxy  </vt:lpstr>
      <vt:lpstr>Get Started with Galaxy  Overview of the Galaxy platform</vt:lpstr>
      <vt:lpstr>Overview of the Galaxy platform</vt:lpstr>
      <vt:lpstr>Overview of the Galaxy platform</vt:lpstr>
      <vt:lpstr>Get Started with Galaxy  Accessing the platform</vt:lpstr>
      <vt:lpstr>Accessing the platform</vt:lpstr>
      <vt:lpstr>FROGS is hosted on three main partner platforms</vt:lpstr>
      <vt:lpstr>Get Started  with Galaxy  The Galaxy Interface </vt:lpstr>
      <vt:lpstr>The Galaxy Interface Layout</vt:lpstr>
      <vt:lpstr>The Galaxy Interface Layout</vt:lpstr>
      <vt:lpstr>The Galaxy Interface Layout</vt:lpstr>
      <vt:lpstr>The Galaxy Interface Layout</vt:lpstr>
      <vt:lpstr>The Galaxy Interface Layout</vt:lpstr>
      <vt:lpstr>Get Started  with Galaxy  Create a .tar archive with your data</vt:lpstr>
      <vt:lpstr>Why package your data into a .tar archive?</vt:lpstr>
      <vt:lpstr>How to package your data into a .tar achive?</vt:lpstr>
      <vt:lpstr>Create a tar file with 7-Zip (Windows)</vt:lpstr>
      <vt:lpstr>Create a tar file with 7-Zip (Windows)</vt:lpstr>
      <vt:lpstr>Create a tar file with 7-Zip (Windows)</vt:lpstr>
      <vt:lpstr>Create a tar file in command line</vt:lpstr>
      <vt:lpstr>Create a tar file with macOS</vt:lpstr>
      <vt:lpstr>(re)Naming your files</vt:lpstr>
      <vt:lpstr>Get Started  with Galaxy  Uploading your data</vt:lpstr>
      <vt:lpstr>Uploading your data</vt:lpstr>
      <vt:lpstr>How to upload your data</vt:lpstr>
      <vt:lpstr>Get Started  with Galaxy  The tool interface</vt:lpstr>
      <vt:lpstr>The tool interface</vt:lpstr>
      <vt:lpstr>Get Started  with Galaxy  Running an analysis</vt:lpstr>
      <vt:lpstr>Running an analysis</vt:lpstr>
      <vt:lpstr>Get Started  with Galaxy  Managing your histories</vt:lpstr>
      <vt:lpstr> Creating and organizing histories</vt:lpstr>
      <vt:lpstr>Duplicating and cleaning histories</vt:lpstr>
      <vt:lpstr>Viewing and re-running tools</vt:lpstr>
      <vt:lpstr>Get Started  with Galaxy  Saving, sharing, and exporting your work</vt:lpstr>
      <vt:lpstr>Saving and exporting</vt:lpstr>
      <vt:lpstr>Sharing with collaborators</vt:lpstr>
      <vt:lpstr>Working with shared histories</vt:lpstr>
      <vt:lpstr>Working with shared histories</vt:lpstr>
      <vt:lpstr>Get Started  with Galaxy  Building workflows from your histories</vt:lpstr>
      <vt:lpstr>From history to workflow</vt:lpstr>
      <vt:lpstr>Selecting the relevant steps</vt:lpstr>
      <vt:lpstr>Editing and customizing your workflow</vt:lpstr>
      <vt:lpstr>Running your workflow</vt:lpstr>
      <vt:lpstr>Sharing and reusing workflows</vt:lpstr>
      <vt:lpstr>Get Started  with Galaxy  Best practices for stable analyses</vt:lpstr>
      <vt:lpstr>Best practices for stable analyses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for following this first step. See you on monday 23th March!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Géraldine PASCAL</dc:creator>
  <cp:lastModifiedBy>Géraldine PASCAL</cp:lastModifiedBy>
  <cp:revision>256</cp:revision>
  <dcterms:created xsi:type="dcterms:W3CDTF">2026-02-18T13:21:31Z</dcterms:created>
  <dcterms:modified xsi:type="dcterms:W3CDTF">2026-03-17T13:30:30Z</dcterms:modified>
</cp:coreProperties>
</file>