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1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30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79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26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51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6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4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14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79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79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74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68AB-36A8-4A19-A174-52E5C3D762B9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7CE4C-DAE6-409A-9299-4D8ABA04C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books/NBK179288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TP Initiation Cluster M1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41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des comptes fleur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anemone</a:t>
            </a:r>
            <a:r>
              <a:rPr lang="fr-FR" dirty="0"/>
              <a:t> arome aster bleuet </a:t>
            </a:r>
            <a:r>
              <a:rPr lang="fr-FR" dirty="0" err="1"/>
              <a:t>camelia</a:t>
            </a:r>
            <a:r>
              <a:rPr lang="fr-FR" dirty="0"/>
              <a:t> capucine chardon </a:t>
            </a:r>
            <a:r>
              <a:rPr lang="fr-FR" dirty="0" err="1"/>
              <a:t>clematite</a:t>
            </a:r>
            <a:r>
              <a:rPr lang="fr-FR" dirty="0"/>
              <a:t> </a:t>
            </a:r>
            <a:r>
              <a:rPr lang="fr-FR" dirty="0" err="1"/>
              <a:t>cobee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coquelicot cosmos cyclamen dahlia digitale </a:t>
            </a:r>
            <a:r>
              <a:rPr lang="fr-FR" dirty="0" err="1"/>
              <a:t>geranium</a:t>
            </a:r>
            <a:r>
              <a:rPr lang="fr-FR" dirty="0"/>
              <a:t> gerbera </a:t>
            </a:r>
            <a:r>
              <a:rPr lang="fr-FR" dirty="0" err="1"/>
              <a:t>glaieul</a:t>
            </a:r>
            <a:r>
              <a:rPr lang="fr-FR" dirty="0"/>
              <a:t> hortensia</a:t>
            </a:r>
          </a:p>
        </p:txBody>
      </p:sp>
    </p:spTree>
    <p:extLst>
      <p:ext uri="{BB962C8B-B14F-4D97-AF65-F5344CB8AC3E}">
        <p14:creationId xmlns:p14="http://schemas.microsoft.com/office/powerpoint/2010/main" val="179832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Connectez vous en </a:t>
            </a:r>
            <a:r>
              <a:rPr lang="fr-FR" dirty="0" err="1" smtClean="0"/>
              <a:t>ssh</a:t>
            </a:r>
            <a:r>
              <a:rPr lang="fr-FR" dirty="0" smtClean="0"/>
              <a:t> sur genologin.toulouse.inra.fr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Puis allez dans le </a:t>
            </a:r>
            <a:r>
              <a:rPr lang="fr-FR" dirty="0" err="1" smtClean="0"/>
              <a:t>work</a:t>
            </a:r>
            <a:r>
              <a:rPr lang="fr-FR" dirty="0" smtClean="0"/>
              <a:t> de votre compte fleur</a:t>
            </a:r>
          </a:p>
          <a:p>
            <a:pPr lvl="1"/>
            <a:r>
              <a:rPr lang="fr-FR" dirty="0" smtClean="0"/>
              <a:t>Pourquoi le </a:t>
            </a:r>
            <a:r>
              <a:rPr lang="fr-FR" dirty="0" err="1" smtClean="0"/>
              <a:t>work</a:t>
            </a:r>
            <a:r>
              <a:rPr lang="fr-FR" dirty="0" smtClean="0"/>
              <a:t> et pas le </a:t>
            </a:r>
            <a:r>
              <a:rPr lang="fr-FR" dirty="0" err="1" smtClean="0"/>
              <a:t>save</a:t>
            </a:r>
            <a:r>
              <a:rPr lang="fr-FR" dirty="0" smtClean="0"/>
              <a:t> ? Quel est la principale différence entre les deux ?</a:t>
            </a:r>
          </a:p>
          <a:p>
            <a:endParaRPr lang="fr-FR" dirty="0" smtClean="0"/>
          </a:p>
          <a:p>
            <a:r>
              <a:rPr lang="fr-FR" dirty="0" smtClean="0"/>
              <a:t> Créez un </a:t>
            </a:r>
            <a:r>
              <a:rPr lang="fr-FR" smtClean="0"/>
              <a:t>répertoire nommé TP_cluster</a:t>
            </a:r>
            <a:r>
              <a:rPr lang="fr-FR" dirty="0" smtClean="0"/>
              <a:t> et allez dedans</a:t>
            </a:r>
          </a:p>
          <a:p>
            <a:endParaRPr lang="fr-FR" dirty="0"/>
          </a:p>
          <a:p>
            <a:r>
              <a:rPr lang="fr-FR" dirty="0" smtClean="0"/>
              <a:t>Utilisez la commande </a:t>
            </a:r>
            <a:r>
              <a:rPr lang="fr-FR" dirty="0" err="1" smtClean="0"/>
              <a:t>srun</a:t>
            </a:r>
            <a:r>
              <a:rPr lang="fr-FR" dirty="0" smtClean="0"/>
              <a:t> –</a:t>
            </a:r>
            <a:r>
              <a:rPr lang="fr-FR" dirty="0" err="1" smtClean="0"/>
              <a:t>pty</a:t>
            </a:r>
            <a:r>
              <a:rPr lang="fr-FR" dirty="0" smtClean="0"/>
              <a:t> </a:t>
            </a:r>
            <a:r>
              <a:rPr lang="fr-FR" dirty="0" err="1" smtClean="0"/>
              <a:t>bash</a:t>
            </a:r>
            <a:r>
              <a:rPr lang="fr-FR" dirty="0" smtClean="0"/>
              <a:t> pour demander à avoir accès à un nœud. Les ressources allouées par défaut sont 1cpu et 2Go de RAM</a:t>
            </a:r>
          </a:p>
          <a:p>
            <a:pPr lvl="1"/>
            <a:r>
              <a:rPr lang="fr-FR" dirty="0" smtClean="0"/>
              <a:t>Sur quel nœud êtes-vous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330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Utilisation des e-utilities du NCBI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Lire la documentation de </a:t>
            </a:r>
            <a:r>
              <a:rPr lang="fr-FR" dirty="0" err="1" smtClean="0"/>
              <a:t>edirect</a:t>
            </a:r>
            <a:r>
              <a:rPr lang="fr-FR" dirty="0" smtClean="0"/>
              <a:t> : documentation de </a:t>
            </a:r>
            <a:r>
              <a:rPr lang="fr-FR" dirty="0" err="1" smtClean="0"/>
              <a:t>edirect</a:t>
            </a:r>
            <a:r>
              <a:rPr lang="fr-FR" dirty="0" smtClean="0"/>
              <a:t> : </a:t>
            </a:r>
            <a:r>
              <a:rPr lang="fr-FR" dirty="0" smtClean="0">
                <a:hlinkClick r:id="rId2"/>
              </a:rPr>
              <a:t>https://www.ncbi.nlm.nih.gov/books/NBK179288/</a:t>
            </a:r>
            <a:endParaRPr lang="fr-FR" dirty="0" smtClean="0"/>
          </a:p>
          <a:p>
            <a:r>
              <a:rPr lang="fr-FR" dirty="0" smtClean="0"/>
              <a:t>Trouvez le module </a:t>
            </a:r>
            <a:r>
              <a:rPr lang="fr-FR" dirty="0" err="1" smtClean="0"/>
              <a:t>load</a:t>
            </a:r>
            <a:r>
              <a:rPr lang="fr-FR" dirty="0" smtClean="0"/>
              <a:t> à faire :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search_module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edirect</a:t>
            </a:r>
            <a:endParaRPr lang="fr-F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dirty="0" smtClean="0"/>
              <a:t>Faire le module </a:t>
            </a:r>
            <a:r>
              <a:rPr lang="fr-FR" dirty="0" err="1" smtClean="0"/>
              <a:t>load</a:t>
            </a:r>
            <a:r>
              <a:rPr lang="fr-FR" dirty="0" smtClean="0"/>
              <a:t> correspondant</a:t>
            </a:r>
          </a:p>
          <a:p>
            <a:r>
              <a:rPr lang="fr-FR" dirty="0" smtClean="0"/>
              <a:t>Regarder l’aide des outils : </a:t>
            </a:r>
          </a:p>
          <a:p>
            <a:pPr marL="0" indent="0">
              <a:buNone/>
            </a:pP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esearch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–h</a:t>
            </a:r>
          </a:p>
          <a:p>
            <a:pPr marL="0" indent="0">
              <a:buNone/>
            </a:pP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efetch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–h</a:t>
            </a:r>
          </a:p>
          <a:p>
            <a:r>
              <a:rPr lang="fr-FR" dirty="0"/>
              <a:t>Que va faire la commande suivante ? : </a:t>
            </a:r>
          </a:p>
          <a:p>
            <a:pPr marL="0" indent="0">
              <a:buNone/>
            </a:pP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esearch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nucleotide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"Equus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caballus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voucher MG-HR-07 cytochrome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oxidase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subunit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I" |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efetch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nucleotide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-format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fasta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COX1_Cheval.fasta</a:t>
            </a:r>
          </a:p>
          <a:p>
            <a:r>
              <a:rPr lang="fr-FR" dirty="0"/>
              <a:t>Lancez-la.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7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Utilisation de la séquence récupérée de cox1 pour la </a:t>
            </a:r>
            <a:r>
              <a:rPr lang="fr-FR" dirty="0" err="1" smtClean="0"/>
              <a:t>blaster</a:t>
            </a:r>
            <a:r>
              <a:rPr lang="fr-FR" dirty="0" smtClean="0"/>
              <a:t> sur le génome du cheval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Vérifiez que le fichier COX1_Cheval.fasta ai bien été créé et contienne bien ce que nous souhaitons.</a:t>
            </a:r>
          </a:p>
          <a:p>
            <a:r>
              <a:rPr lang="fr-FR" dirty="0"/>
              <a:t>C</a:t>
            </a:r>
            <a:r>
              <a:rPr lang="fr-FR" dirty="0" smtClean="0"/>
              <a:t>herchons le nom de la banque blast contenant le génome entier du cheval</a:t>
            </a:r>
          </a:p>
          <a:p>
            <a:pPr lvl="1"/>
            <a:r>
              <a:rPr lang="fr-FR" dirty="0" err="1" smtClean="0"/>
              <a:t>ls</a:t>
            </a:r>
            <a:r>
              <a:rPr lang="fr-FR" dirty="0" smtClean="0"/>
              <a:t> /</a:t>
            </a:r>
            <a:r>
              <a:rPr lang="fr-FR" dirty="0" err="1" smtClean="0"/>
              <a:t>bank</a:t>
            </a:r>
            <a:r>
              <a:rPr lang="fr-FR" dirty="0" smtClean="0"/>
              <a:t>/</a:t>
            </a:r>
            <a:r>
              <a:rPr lang="fr-FR" dirty="0" err="1" smtClean="0"/>
              <a:t>blastdb</a:t>
            </a:r>
            <a:endParaRPr lang="fr-FR" dirty="0" smtClean="0"/>
          </a:p>
          <a:p>
            <a:pPr lvl="1"/>
            <a:endParaRPr lang="fr-FR" dirty="0"/>
          </a:p>
          <a:p>
            <a:pPr marL="228600" lvl="1">
              <a:spcBef>
                <a:spcPts val="1000"/>
              </a:spcBef>
            </a:pPr>
            <a:r>
              <a:rPr lang="fr-FR" sz="2800" dirty="0"/>
              <a:t>Laquelle doit-on choisir </a:t>
            </a:r>
            <a:r>
              <a:rPr lang="fr-FR" sz="2800" dirty="0" smtClean="0"/>
              <a:t>?</a:t>
            </a:r>
          </a:p>
          <a:p>
            <a:pPr marL="228600" lvl="1">
              <a:spcBef>
                <a:spcPts val="1000"/>
              </a:spcBef>
            </a:pPr>
            <a:r>
              <a:rPr lang="fr-FR" sz="2800" dirty="0"/>
              <a:t>C</a:t>
            </a:r>
            <a:r>
              <a:rPr lang="fr-FR" sz="2800" dirty="0" smtClean="0"/>
              <a:t>herchons le module </a:t>
            </a:r>
            <a:r>
              <a:rPr lang="fr-FR" sz="2800" dirty="0" err="1" smtClean="0"/>
              <a:t>load</a:t>
            </a:r>
            <a:r>
              <a:rPr lang="fr-FR" sz="2800" dirty="0" smtClean="0"/>
              <a:t> à faire pour faire un blast. Prenons la dernière version installée. Faisons le module </a:t>
            </a:r>
            <a:r>
              <a:rPr lang="fr-FR" sz="2800" dirty="0" err="1" smtClean="0"/>
              <a:t>load</a:t>
            </a:r>
            <a:r>
              <a:rPr lang="fr-FR" sz="2800" dirty="0" smtClean="0"/>
              <a:t> correspondant</a:t>
            </a: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1740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Construire et lancer la commande blast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Afficher l'aide de </a:t>
            </a:r>
            <a:r>
              <a:rPr lang="fr-FR" dirty="0" err="1" smtClean="0"/>
              <a:t>blastn</a:t>
            </a:r>
            <a:endParaRPr lang="fr-FR" dirty="0" smtClean="0"/>
          </a:p>
          <a:p>
            <a:pPr lvl="1"/>
            <a:r>
              <a:rPr lang="fr-FR" dirty="0" err="1" smtClean="0"/>
              <a:t>Blastn</a:t>
            </a:r>
            <a:r>
              <a:rPr lang="fr-FR" dirty="0" smtClean="0"/>
              <a:t> --hep</a:t>
            </a:r>
            <a:endParaRPr lang="fr-FR" dirty="0"/>
          </a:p>
          <a:p>
            <a:r>
              <a:rPr lang="fr-FR" dirty="0" smtClean="0"/>
              <a:t>Faire un </a:t>
            </a:r>
            <a:r>
              <a:rPr lang="fr-FR" dirty="0" err="1" smtClean="0"/>
              <a:t>blastn</a:t>
            </a:r>
            <a:r>
              <a:rPr lang="fr-FR" dirty="0" smtClean="0"/>
              <a:t> de la séquence récupérée contre le génome du cheval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blastn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-query COX1_Cheval.fasta -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ensembl_equus_caballus_genome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-out KC693991.1_equus</a:t>
            </a:r>
          </a:p>
          <a:p>
            <a:r>
              <a:rPr lang="fr-FR" dirty="0" smtClean="0"/>
              <a:t>Regardez la sortie du blast</a:t>
            </a:r>
          </a:p>
          <a:p>
            <a:r>
              <a:rPr lang="fr-FR" dirty="0"/>
              <a:t>Q</a:t>
            </a:r>
            <a:r>
              <a:rPr lang="fr-FR" dirty="0" smtClean="0"/>
              <a:t>u'en concluez-vous ?</a:t>
            </a:r>
          </a:p>
          <a:p>
            <a:r>
              <a:rPr lang="fr-FR" dirty="0" smtClean="0"/>
              <a:t>Sortez du nœud pour revenir sur le nœud maître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2800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3042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307</Words>
  <Application>Microsoft Office PowerPoint</Application>
  <PresentationFormat>Grand écran</PresentationFormat>
  <Paragraphs>37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Thème Office</vt:lpstr>
      <vt:lpstr>TP Initiation Cluster M1</vt:lpstr>
      <vt:lpstr>Rappel des comptes fleur</vt:lpstr>
      <vt:lpstr>Connectez vous en ssh sur genologin.toulouse.inra.fr</vt:lpstr>
      <vt:lpstr>Utilisation des e-utilities du NCBI</vt:lpstr>
      <vt:lpstr>Utilisation de la séquence récupérée de cox1 pour la blaster sur le génome du cheval</vt:lpstr>
      <vt:lpstr>Construire et lancer la commande blast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 Initiation Cluster M1</dc:title>
  <dc:creator>Claire Hoede</dc:creator>
  <cp:lastModifiedBy>Claire Hoede</cp:lastModifiedBy>
  <cp:revision>5</cp:revision>
  <dcterms:created xsi:type="dcterms:W3CDTF">2023-01-18T20:20:14Z</dcterms:created>
  <dcterms:modified xsi:type="dcterms:W3CDTF">2023-01-18T20:35:46Z</dcterms:modified>
</cp:coreProperties>
</file>