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37B81-0840-4F1A-9938-C9B6580F253F}" type="datetimeFigureOut">
              <a:rPr lang="fr-FR" smtClean="0"/>
              <a:t>17/07/2013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2516B-D046-42A2-BE77-DDC92CB7825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5A65C-ECC0-4B67-83D8-4B58D6B6CD46}" type="datetime1">
              <a:rPr lang="fr-FR" smtClean="0"/>
              <a:t>17/07/2013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Automne 2013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F21DE-C60F-41A5-8A7C-C1313336C27F}" type="datetime1">
              <a:rPr lang="fr-FR" smtClean="0"/>
              <a:t>17/07/2013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Automne 2013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64D3-6EB6-4719-A3D2-101E1D841A16}" type="datetime1">
              <a:rPr lang="fr-FR" smtClean="0"/>
              <a:t>17/07/2013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Automne 2013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36DFE-4AF8-40FD-B184-02485C50EE6E}" type="datetime1">
              <a:rPr lang="fr-FR" smtClean="0"/>
              <a:t>17/07/2013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Automne 2013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5D73-291F-42C1-ACF4-AA79E628F7A7}" type="datetime1">
              <a:rPr lang="fr-FR" smtClean="0"/>
              <a:t>17/07/2013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Automne 2013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00AB-4C6C-49B8-9AAA-2FD855BC1A7C}" type="datetime1">
              <a:rPr lang="fr-FR" smtClean="0"/>
              <a:t>17/07/2013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Automne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F06D-078E-4241-8E4A-9642AD8113C2}" type="datetime1">
              <a:rPr lang="fr-FR" smtClean="0"/>
              <a:t>17/07/2013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Automne 2013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2783-3A03-4676-A915-B4271D09D041}" type="datetime1">
              <a:rPr lang="fr-FR" smtClean="0"/>
              <a:t>17/07/2013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Automne 2013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3A1C-B499-462C-A235-30B427BA0329}" type="datetime1">
              <a:rPr lang="fr-FR" smtClean="0"/>
              <a:t>17/07/2013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Automne 2013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1975-A5C8-40D8-88A7-4613D607C875}" type="datetime1">
              <a:rPr lang="fr-FR" smtClean="0"/>
              <a:t>17/07/2013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Automne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DDA-4717-4B2E-8732-7CAD056CA285}" type="datetime1">
              <a:rPr lang="fr-FR" smtClean="0"/>
              <a:t>17/07/2013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Automne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823F1-08F0-44B6-95D8-004B5745BCE1}" type="datetime1">
              <a:rPr lang="fr-FR" smtClean="0"/>
              <a:t>17/07/2013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smtClean="0"/>
              <a:t>Automne 2013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ioinfo.genotoul.fr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évolutions de </a:t>
            </a:r>
            <a:r>
              <a:rPr lang="fr-FR" dirty="0" err="1" smtClean="0"/>
              <a:t>Galaxy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Interface et sessions de formations</a:t>
            </a:r>
            <a:endParaRPr lang="fr-FR" dirty="0"/>
          </a:p>
        </p:txBody>
      </p:sp>
      <p:pic>
        <p:nvPicPr>
          <p:cNvPr id="4" name="Picture 3" descr="P:\images\logo_sigenae_te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834182" cy="834182"/>
          </a:xfrm>
          <a:prstGeom prst="rect">
            <a:avLst/>
          </a:prstGeom>
          <a:noFill/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Automne 2013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2483768" y="188640"/>
            <a:ext cx="249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Des outils plus complets</a:t>
            </a:r>
            <a:endParaRPr lang="fr-FR" b="1" dirty="0"/>
          </a:p>
        </p:txBody>
      </p:sp>
      <p:pic>
        <p:nvPicPr>
          <p:cNvPr id="1027" name="Picture 3" descr="P:\images\logo_sigenae_te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834182" cy="834182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t="7438" b="9683"/>
          <a:stretch>
            <a:fillRect/>
          </a:stretch>
        </p:blipFill>
        <p:spPr bwMode="auto">
          <a:xfrm>
            <a:off x="247193" y="1196752"/>
            <a:ext cx="8896807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5045442" y="836712"/>
            <a:ext cx="4098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</a:t>
            </a:r>
            <a:r>
              <a:rPr lang="fr-FR" dirty="0" smtClean="0"/>
              <a:t>://galaxy-workbench.toulouse.inra.fr</a:t>
            </a:r>
            <a:r>
              <a:rPr lang="fr-FR" dirty="0" smtClean="0"/>
              <a:t>/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Automne 2013</a:t>
            </a:r>
            <a:endParaRPr lang="fr-BE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11" name="Ellipse 10"/>
          <p:cNvSpPr/>
          <p:nvPr/>
        </p:nvSpPr>
        <p:spPr>
          <a:xfrm>
            <a:off x="251520" y="3861048"/>
            <a:ext cx="936104" cy="216024"/>
          </a:xfrm>
          <a:prstGeom prst="ellipse">
            <a:avLst/>
          </a:pr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1331640" y="3429000"/>
            <a:ext cx="2160240" cy="504056"/>
          </a:xfrm>
          <a:prstGeom prst="ellipse">
            <a:avLst/>
          </a:pr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7092280" y="3068960"/>
            <a:ext cx="2051720" cy="1080120"/>
          </a:xfrm>
          <a:prstGeom prst="ellipse">
            <a:avLst/>
          </a:pr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51520" y="4149080"/>
            <a:ext cx="24482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(*) Outils </a:t>
            </a:r>
            <a:r>
              <a:rPr lang="fr-FR" sz="1400" dirty="0" err="1" smtClean="0"/>
              <a:t>Sigenae</a:t>
            </a:r>
            <a:endParaRPr lang="fr-FR" sz="1400" dirty="0"/>
          </a:p>
        </p:txBody>
      </p:sp>
      <p:sp>
        <p:nvSpPr>
          <p:cNvPr id="15" name="Rectangle 14"/>
          <p:cNvSpPr/>
          <p:nvPr/>
        </p:nvSpPr>
        <p:spPr>
          <a:xfrm>
            <a:off x="3563888" y="3501008"/>
            <a:ext cx="24482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Accès à plus d’options de la ligne de commande</a:t>
            </a:r>
            <a:endParaRPr lang="fr-FR" sz="1400" dirty="0"/>
          </a:p>
        </p:txBody>
      </p:sp>
      <p:sp>
        <p:nvSpPr>
          <p:cNvPr id="16" name="Rectangle 15"/>
          <p:cNvSpPr/>
          <p:nvPr/>
        </p:nvSpPr>
        <p:spPr>
          <a:xfrm>
            <a:off x="6695728" y="4221088"/>
            <a:ext cx="244827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Affichage de la ligne de commande et des étapes de traitement</a:t>
            </a:r>
            <a:endParaRPr lang="fr-FR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6774" t="7560" r="26764" b="19991"/>
          <a:stretch>
            <a:fillRect/>
          </a:stretch>
        </p:blipFill>
        <p:spPr bwMode="auto">
          <a:xfrm>
            <a:off x="170120" y="1124744"/>
            <a:ext cx="5689258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5940152" y="2924944"/>
            <a:ext cx="25778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3"/>
              </a:rPr>
              <a:t>http://</a:t>
            </a:r>
            <a:r>
              <a:rPr lang="fr-FR" dirty="0" smtClean="0">
                <a:hlinkClick r:id="rId3"/>
              </a:rPr>
              <a:t>bioinfo.genotoul.fr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483768" y="188640"/>
            <a:ext cx="3929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Sessions de formation NGS sous </a:t>
            </a:r>
            <a:r>
              <a:rPr lang="fr-FR" b="1" dirty="0" err="1" smtClean="0"/>
              <a:t>Galaxy</a:t>
            </a:r>
            <a:endParaRPr lang="fr-FR" b="1" dirty="0"/>
          </a:p>
        </p:txBody>
      </p:sp>
      <p:pic>
        <p:nvPicPr>
          <p:cNvPr id="1027" name="Picture 3" descr="P:\images\logo_sigenae_tea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16632"/>
            <a:ext cx="834182" cy="834182"/>
          </a:xfrm>
          <a:prstGeom prst="rect">
            <a:avLst/>
          </a:prstGeom>
          <a:noFill/>
        </p:spPr>
      </p:pic>
      <p:pic>
        <p:nvPicPr>
          <p:cNvPr id="1028" name="Picture 4" descr="P:\images\genotoul-bioinf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352" y="188640"/>
            <a:ext cx="1196482" cy="489447"/>
          </a:xfrm>
          <a:prstGeom prst="rect">
            <a:avLst/>
          </a:prstGeom>
          <a:noFill/>
        </p:spPr>
      </p:pic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Automne 2013</a:t>
            </a:r>
            <a:endParaRPr lang="fr-BE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58</Words>
  <Application>Microsoft Office PowerPoint</Application>
  <PresentationFormat>Affichage à l'écran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Les évolutions de Galaxy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évolutions de Galaxy</dc:title>
  <dc:creator>Sarah Maman</dc:creator>
  <cp:lastModifiedBy>smaman</cp:lastModifiedBy>
  <cp:revision>6</cp:revision>
  <dcterms:created xsi:type="dcterms:W3CDTF">2013-07-17T14:15:02Z</dcterms:created>
  <dcterms:modified xsi:type="dcterms:W3CDTF">2013-07-17T14:24:07Z</dcterms:modified>
</cp:coreProperties>
</file>